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9" r:id="rId2"/>
    <p:sldId id="258" r:id="rId3"/>
    <p:sldId id="374" r:id="rId4"/>
    <p:sldId id="260" r:id="rId5"/>
    <p:sldId id="375" r:id="rId6"/>
    <p:sldId id="376" r:id="rId7"/>
    <p:sldId id="261" r:id="rId8"/>
    <p:sldId id="369" r:id="rId9"/>
    <p:sldId id="373" r:id="rId10"/>
    <p:sldId id="313" r:id="rId11"/>
    <p:sldId id="378" r:id="rId12"/>
    <p:sldId id="379" r:id="rId13"/>
    <p:sldId id="381" r:id="rId14"/>
    <p:sldId id="382" r:id="rId15"/>
    <p:sldId id="383" r:id="rId16"/>
    <p:sldId id="384" r:id="rId17"/>
    <p:sldId id="386" r:id="rId18"/>
    <p:sldId id="385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264" r:id="rId27"/>
    <p:sldId id="367" r:id="rId28"/>
    <p:sldId id="286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C2EA"/>
    <a:srgbClr val="ABD4F0"/>
    <a:srgbClr val="FFC000"/>
    <a:srgbClr val="008BBC"/>
    <a:srgbClr val="DFAC2A"/>
    <a:srgbClr val="A62F2E"/>
    <a:srgbClr val="B03232"/>
    <a:srgbClr val="00B0F0"/>
    <a:srgbClr val="C00000"/>
    <a:srgbClr val="7EB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6242" autoAdjust="0"/>
  </p:normalViewPr>
  <p:slideViewPr>
    <p:cSldViewPr snapToGrid="0">
      <p:cViewPr varScale="1">
        <p:scale>
          <a:sx n="102" d="100"/>
          <a:sy n="102" d="100"/>
        </p:scale>
        <p:origin x="14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81681-2305-4F4B-8FED-5FED5667EE6B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ADDE4-F0B5-487D-9632-C5931A80F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27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857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10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557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462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84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051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8358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4326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001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9683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0609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226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918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7862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833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4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5812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196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289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433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394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29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619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400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790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747BF-60AF-4B4D-8980-3A7BFD98FA3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62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336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650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210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08서울남산체 B" pitchFamily="18" charset="-127"/>
                <a:ea typeface="08서울남산체 B" pitchFamily="18" charset="-127"/>
              </a:defRPr>
            </a:lvl1pPr>
          </a:lstStyle>
          <a:p>
            <a:fld id="{DDC09F3B-E894-45D5-B73A-FBAF6F24C854}" type="datetimeFigureOut">
              <a:rPr lang="ko-KR" altLang="en-US" smtClean="0"/>
              <a:pPr/>
              <a:t>2019-07-16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30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697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591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94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84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94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59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79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565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2CBAD-2184-41DC-B332-EB6DFEF3DCB3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87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2015/09/21/opencv-track-object-movement/" TargetMode="External"/><Relationship Id="rId7" Type="http://schemas.openxmlformats.org/officeDocument/2006/relationships/hyperlink" Target="http://blog.makernara.com/220166275803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arkpgmr.tistory.com/66" TargetMode="External"/><Relationship Id="rId5" Type="http://schemas.openxmlformats.org/officeDocument/2006/relationships/hyperlink" Target="https://blog.truthlabs.com/beacon-tracking-with-node-js-and-raspberry-pi-794afa880318" TargetMode="External"/><Relationship Id="rId4" Type="http://schemas.openxmlformats.org/officeDocument/2006/relationships/hyperlink" Target="https://www.wouterbulten.nl/blog/tech/kalman-filters-explained-removing-noise-from-rssi-signals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0.png"/><Relationship Id="rId9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3614554"/>
            <a:ext cx="12192000" cy="3249128"/>
          </a:xfrm>
          <a:prstGeom prst="rect">
            <a:avLst/>
          </a:prstGeom>
          <a:solidFill>
            <a:srgbClr val="62B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3"/>
          <p:cNvSpPr/>
          <p:nvPr/>
        </p:nvSpPr>
        <p:spPr>
          <a:xfrm>
            <a:off x="0" y="5233436"/>
            <a:ext cx="12192000" cy="1638415"/>
          </a:xfrm>
          <a:custGeom>
            <a:avLst/>
            <a:gdLst>
              <a:gd name="connsiteX0" fmla="*/ 0 w 12192000"/>
              <a:gd name="connsiteY0" fmla="*/ 0 h 1390650"/>
              <a:gd name="connsiteX1" fmla="*/ 12192000 w 12192000"/>
              <a:gd name="connsiteY1" fmla="*/ 0 h 1390650"/>
              <a:gd name="connsiteX2" fmla="*/ 12192000 w 12192000"/>
              <a:gd name="connsiteY2" fmla="*/ 1390650 h 1390650"/>
              <a:gd name="connsiteX3" fmla="*/ 0 w 12192000"/>
              <a:gd name="connsiteY3" fmla="*/ 1390650 h 1390650"/>
              <a:gd name="connsiteX4" fmla="*/ 0 w 12192000"/>
              <a:gd name="connsiteY4" fmla="*/ 0 h 1390650"/>
              <a:gd name="connsiteX0" fmla="*/ 0 w 12192000"/>
              <a:gd name="connsiteY0" fmla="*/ 541866 h 1932516"/>
              <a:gd name="connsiteX1" fmla="*/ 12192000 w 12192000"/>
              <a:gd name="connsiteY1" fmla="*/ 541866 h 1932516"/>
              <a:gd name="connsiteX2" fmla="*/ 12192000 w 12192000"/>
              <a:gd name="connsiteY2" fmla="*/ 1932516 h 1932516"/>
              <a:gd name="connsiteX3" fmla="*/ 0 w 12192000"/>
              <a:gd name="connsiteY3" fmla="*/ 1932516 h 1932516"/>
              <a:gd name="connsiteX4" fmla="*/ 0 w 12192000"/>
              <a:gd name="connsiteY4" fmla="*/ 541866 h 1932516"/>
              <a:gd name="connsiteX0" fmla="*/ 0 w 12192000"/>
              <a:gd name="connsiteY0" fmla="*/ 420772 h 1811422"/>
              <a:gd name="connsiteX1" fmla="*/ 12192000 w 12192000"/>
              <a:gd name="connsiteY1" fmla="*/ 420772 h 1811422"/>
              <a:gd name="connsiteX2" fmla="*/ 12192000 w 12192000"/>
              <a:gd name="connsiteY2" fmla="*/ 1811422 h 1811422"/>
              <a:gd name="connsiteX3" fmla="*/ 0 w 12192000"/>
              <a:gd name="connsiteY3" fmla="*/ 1811422 h 1811422"/>
              <a:gd name="connsiteX4" fmla="*/ 0 w 12192000"/>
              <a:gd name="connsiteY4" fmla="*/ 420772 h 1811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11422">
                <a:moveTo>
                  <a:pt x="0" y="420772"/>
                </a:moveTo>
                <a:cubicBezTo>
                  <a:pt x="3549650" y="-798428"/>
                  <a:pt x="4794250" y="1087522"/>
                  <a:pt x="12192000" y="420772"/>
                </a:cubicBezTo>
                <a:lnTo>
                  <a:pt x="12192000" y="1811422"/>
                </a:lnTo>
                <a:lnTo>
                  <a:pt x="0" y="1811422"/>
                </a:lnTo>
                <a:lnTo>
                  <a:pt x="0" y="420772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자유형 42"/>
          <p:cNvSpPr/>
          <p:nvPr/>
        </p:nvSpPr>
        <p:spPr>
          <a:xfrm>
            <a:off x="0" y="5046579"/>
            <a:ext cx="12192000" cy="897998"/>
          </a:xfrm>
          <a:custGeom>
            <a:avLst/>
            <a:gdLst>
              <a:gd name="connsiteX0" fmla="*/ 2362200 w 12192000"/>
              <a:gd name="connsiteY0" fmla="*/ 183 h 746698"/>
              <a:gd name="connsiteX1" fmla="*/ 12192000 w 12192000"/>
              <a:gd name="connsiteY1" fmla="*/ 420771 h 746698"/>
              <a:gd name="connsiteX2" fmla="*/ 12192000 w 12192000"/>
              <a:gd name="connsiteY2" fmla="*/ 613576 h 746698"/>
              <a:gd name="connsiteX3" fmla="*/ 0 w 12192000"/>
              <a:gd name="connsiteY3" fmla="*/ 613576 h 746698"/>
              <a:gd name="connsiteX4" fmla="*/ 0 w 12192000"/>
              <a:gd name="connsiteY4" fmla="*/ 420771 h 746698"/>
              <a:gd name="connsiteX5" fmla="*/ 2362200 w 12192000"/>
              <a:gd name="connsiteY5" fmla="*/ 183 h 74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46698">
                <a:moveTo>
                  <a:pt x="2362200" y="183"/>
                </a:moveTo>
                <a:cubicBezTo>
                  <a:pt x="4556522" y="-14998"/>
                  <a:pt x="6643688" y="920834"/>
                  <a:pt x="12192000" y="420771"/>
                </a:cubicBezTo>
                <a:lnTo>
                  <a:pt x="12192000" y="613576"/>
                </a:lnTo>
                <a:cubicBezTo>
                  <a:pt x="4794250" y="1216645"/>
                  <a:pt x="3549650" y="-489180"/>
                  <a:pt x="0" y="613576"/>
                </a:cubicBezTo>
                <a:lnTo>
                  <a:pt x="0" y="420771"/>
                </a:lnTo>
                <a:cubicBezTo>
                  <a:pt x="887413" y="115971"/>
                  <a:pt x="1630760" y="5243"/>
                  <a:pt x="2362200" y="1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1137966" y="3055514"/>
            <a:ext cx="1223210" cy="1106715"/>
            <a:chOff x="645" y="-337"/>
            <a:chExt cx="2688" cy="2432"/>
          </a:xfrm>
          <a:effectLst>
            <a:reflection blurRad="6350" stA="50000" endA="275" endPos="40000" dist="101600" dir="5400000" sy="-100000" algn="bl" rotWithShape="0"/>
          </a:effectLst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645" y="-273"/>
              <a:ext cx="2688" cy="1408"/>
            </a:xfrm>
            <a:custGeom>
              <a:avLst/>
              <a:gdLst>
                <a:gd name="T0" fmla="*/ 0 w 8065"/>
                <a:gd name="T1" fmla="*/ 4225 h 4225"/>
                <a:gd name="T2" fmla="*/ 27 w 8065"/>
                <a:gd name="T3" fmla="*/ 4224 h 4225"/>
                <a:gd name="T4" fmla="*/ 94 w 8065"/>
                <a:gd name="T5" fmla="*/ 4206 h 4225"/>
                <a:gd name="T6" fmla="*/ 171 w 8065"/>
                <a:gd name="T7" fmla="*/ 4175 h 4225"/>
                <a:gd name="T8" fmla="*/ 259 w 8065"/>
                <a:gd name="T9" fmla="*/ 4127 h 4225"/>
                <a:gd name="T10" fmla="*/ 408 w 8065"/>
                <a:gd name="T11" fmla="*/ 4032 h 4225"/>
                <a:gd name="T12" fmla="*/ 638 w 8065"/>
                <a:gd name="T13" fmla="*/ 3859 h 4225"/>
                <a:gd name="T14" fmla="*/ 897 w 8065"/>
                <a:gd name="T15" fmla="*/ 3640 h 4225"/>
                <a:gd name="T16" fmla="*/ 1178 w 8065"/>
                <a:gd name="T17" fmla="*/ 3384 h 4225"/>
                <a:gd name="T18" fmla="*/ 1478 w 8065"/>
                <a:gd name="T19" fmla="*/ 3096 h 4225"/>
                <a:gd name="T20" fmla="*/ 1787 w 8065"/>
                <a:gd name="T21" fmla="*/ 2782 h 4225"/>
                <a:gd name="T22" fmla="*/ 2103 w 8065"/>
                <a:gd name="T23" fmla="*/ 2448 h 4225"/>
                <a:gd name="T24" fmla="*/ 2417 w 8065"/>
                <a:gd name="T25" fmla="*/ 2104 h 4225"/>
                <a:gd name="T26" fmla="*/ 2724 w 8065"/>
                <a:gd name="T27" fmla="*/ 1751 h 4225"/>
                <a:gd name="T28" fmla="*/ 3019 w 8065"/>
                <a:gd name="T29" fmla="*/ 1401 h 4225"/>
                <a:gd name="T30" fmla="*/ 3297 w 8065"/>
                <a:gd name="T31" fmla="*/ 1055 h 4225"/>
                <a:gd name="T32" fmla="*/ 3549 w 8065"/>
                <a:gd name="T33" fmla="*/ 725 h 4225"/>
                <a:gd name="T34" fmla="*/ 3771 w 8065"/>
                <a:gd name="T35" fmla="*/ 414 h 4225"/>
                <a:gd name="T36" fmla="*/ 3956 w 8065"/>
                <a:gd name="T37" fmla="*/ 129 h 4225"/>
                <a:gd name="T38" fmla="*/ 4033 w 8065"/>
                <a:gd name="T39" fmla="*/ 0 h 4225"/>
                <a:gd name="T40" fmla="*/ 4109 w 8065"/>
                <a:gd name="T41" fmla="*/ 129 h 4225"/>
                <a:gd name="T42" fmla="*/ 4295 w 8065"/>
                <a:gd name="T43" fmla="*/ 414 h 4225"/>
                <a:gd name="T44" fmla="*/ 4517 w 8065"/>
                <a:gd name="T45" fmla="*/ 725 h 4225"/>
                <a:gd name="T46" fmla="*/ 4769 w 8065"/>
                <a:gd name="T47" fmla="*/ 1055 h 4225"/>
                <a:gd name="T48" fmla="*/ 5047 w 8065"/>
                <a:gd name="T49" fmla="*/ 1401 h 4225"/>
                <a:gd name="T50" fmla="*/ 5342 w 8065"/>
                <a:gd name="T51" fmla="*/ 1751 h 4225"/>
                <a:gd name="T52" fmla="*/ 5649 w 8065"/>
                <a:gd name="T53" fmla="*/ 2104 h 4225"/>
                <a:gd name="T54" fmla="*/ 5963 w 8065"/>
                <a:gd name="T55" fmla="*/ 2448 h 4225"/>
                <a:gd name="T56" fmla="*/ 6278 w 8065"/>
                <a:gd name="T57" fmla="*/ 2782 h 4225"/>
                <a:gd name="T58" fmla="*/ 6588 w 8065"/>
                <a:gd name="T59" fmla="*/ 3096 h 4225"/>
                <a:gd name="T60" fmla="*/ 6887 w 8065"/>
                <a:gd name="T61" fmla="*/ 3384 h 4225"/>
                <a:gd name="T62" fmla="*/ 7168 w 8065"/>
                <a:gd name="T63" fmla="*/ 3640 h 4225"/>
                <a:gd name="T64" fmla="*/ 7427 w 8065"/>
                <a:gd name="T65" fmla="*/ 3859 h 4225"/>
                <a:gd name="T66" fmla="*/ 7658 w 8065"/>
                <a:gd name="T67" fmla="*/ 4032 h 4225"/>
                <a:gd name="T68" fmla="*/ 7806 w 8065"/>
                <a:gd name="T69" fmla="*/ 4127 h 4225"/>
                <a:gd name="T70" fmla="*/ 7894 w 8065"/>
                <a:gd name="T71" fmla="*/ 4175 h 4225"/>
                <a:gd name="T72" fmla="*/ 7972 w 8065"/>
                <a:gd name="T73" fmla="*/ 4206 h 4225"/>
                <a:gd name="T74" fmla="*/ 8038 w 8065"/>
                <a:gd name="T75" fmla="*/ 4224 h 4225"/>
                <a:gd name="T76" fmla="*/ 8065 w 8065"/>
                <a:gd name="T77" fmla="*/ 4225 h 4225"/>
                <a:gd name="T78" fmla="*/ 0 w 8065"/>
                <a:gd name="T79" fmla="*/ 4225 h 4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65" h="4225">
                  <a:moveTo>
                    <a:pt x="0" y="4225"/>
                  </a:moveTo>
                  <a:lnTo>
                    <a:pt x="27" y="4224"/>
                  </a:lnTo>
                  <a:lnTo>
                    <a:pt x="94" y="4206"/>
                  </a:lnTo>
                  <a:lnTo>
                    <a:pt x="171" y="4175"/>
                  </a:lnTo>
                  <a:lnTo>
                    <a:pt x="259" y="4127"/>
                  </a:lnTo>
                  <a:lnTo>
                    <a:pt x="408" y="4032"/>
                  </a:lnTo>
                  <a:lnTo>
                    <a:pt x="638" y="3859"/>
                  </a:lnTo>
                  <a:lnTo>
                    <a:pt x="897" y="3640"/>
                  </a:lnTo>
                  <a:lnTo>
                    <a:pt x="1178" y="3384"/>
                  </a:lnTo>
                  <a:lnTo>
                    <a:pt x="1478" y="3096"/>
                  </a:lnTo>
                  <a:lnTo>
                    <a:pt x="1787" y="2782"/>
                  </a:lnTo>
                  <a:lnTo>
                    <a:pt x="2103" y="2448"/>
                  </a:lnTo>
                  <a:lnTo>
                    <a:pt x="2417" y="2104"/>
                  </a:lnTo>
                  <a:lnTo>
                    <a:pt x="2724" y="1751"/>
                  </a:lnTo>
                  <a:lnTo>
                    <a:pt x="3019" y="1401"/>
                  </a:lnTo>
                  <a:lnTo>
                    <a:pt x="3297" y="1055"/>
                  </a:lnTo>
                  <a:lnTo>
                    <a:pt x="3549" y="725"/>
                  </a:lnTo>
                  <a:lnTo>
                    <a:pt x="3771" y="414"/>
                  </a:lnTo>
                  <a:lnTo>
                    <a:pt x="3956" y="129"/>
                  </a:lnTo>
                  <a:lnTo>
                    <a:pt x="4033" y="0"/>
                  </a:lnTo>
                  <a:lnTo>
                    <a:pt x="4109" y="129"/>
                  </a:lnTo>
                  <a:lnTo>
                    <a:pt x="4295" y="414"/>
                  </a:lnTo>
                  <a:lnTo>
                    <a:pt x="4517" y="725"/>
                  </a:lnTo>
                  <a:lnTo>
                    <a:pt x="4769" y="1055"/>
                  </a:lnTo>
                  <a:lnTo>
                    <a:pt x="5047" y="1401"/>
                  </a:lnTo>
                  <a:lnTo>
                    <a:pt x="5342" y="1751"/>
                  </a:lnTo>
                  <a:lnTo>
                    <a:pt x="5649" y="2104"/>
                  </a:lnTo>
                  <a:lnTo>
                    <a:pt x="5963" y="2448"/>
                  </a:lnTo>
                  <a:lnTo>
                    <a:pt x="6278" y="2782"/>
                  </a:lnTo>
                  <a:lnTo>
                    <a:pt x="6588" y="3096"/>
                  </a:lnTo>
                  <a:lnTo>
                    <a:pt x="6887" y="3384"/>
                  </a:lnTo>
                  <a:lnTo>
                    <a:pt x="7168" y="3640"/>
                  </a:lnTo>
                  <a:lnTo>
                    <a:pt x="7427" y="3859"/>
                  </a:lnTo>
                  <a:lnTo>
                    <a:pt x="7658" y="4032"/>
                  </a:lnTo>
                  <a:lnTo>
                    <a:pt x="7806" y="4127"/>
                  </a:lnTo>
                  <a:lnTo>
                    <a:pt x="7894" y="4175"/>
                  </a:lnTo>
                  <a:lnTo>
                    <a:pt x="7972" y="4206"/>
                  </a:lnTo>
                  <a:lnTo>
                    <a:pt x="8038" y="4224"/>
                  </a:lnTo>
                  <a:lnTo>
                    <a:pt x="8065" y="4225"/>
                  </a:lnTo>
                  <a:lnTo>
                    <a:pt x="0" y="4225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1893" y="-337"/>
              <a:ext cx="192" cy="1920"/>
            </a:xfrm>
            <a:prstGeom prst="rect">
              <a:avLst/>
            </a:prstGeom>
            <a:solidFill>
              <a:srgbClr val="D9CCB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773" y="1519"/>
              <a:ext cx="2432" cy="576"/>
            </a:xfrm>
            <a:custGeom>
              <a:avLst/>
              <a:gdLst>
                <a:gd name="T0" fmla="*/ 1152 w 7296"/>
                <a:gd name="T1" fmla="*/ 1728 h 1728"/>
                <a:gd name="T2" fmla="*/ 0 w 7296"/>
                <a:gd name="T3" fmla="*/ 0 h 1728"/>
                <a:gd name="T4" fmla="*/ 7296 w 7296"/>
                <a:gd name="T5" fmla="*/ 0 h 1728"/>
                <a:gd name="T6" fmla="*/ 6144 w 7296"/>
                <a:gd name="T7" fmla="*/ 1728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96" h="1728">
                  <a:moveTo>
                    <a:pt x="1152" y="1728"/>
                  </a:moveTo>
                  <a:lnTo>
                    <a:pt x="0" y="0"/>
                  </a:lnTo>
                  <a:lnTo>
                    <a:pt x="7296" y="0"/>
                  </a:lnTo>
                  <a:lnTo>
                    <a:pt x="6144" y="1728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773" y="1519"/>
              <a:ext cx="640" cy="576"/>
            </a:xfrm>
            <a:custGeom>
              <a:avLst/>
              <a:gdLst>
                <a:gd name="T0" fmla="*/ 0 w 1919"/>
                <a:gd name="T1" fmla="*/ 0 h 1728"/>
                <a:gd name="T2" fmla="*/ 1152 w 1919"/>
                <a:gd name="T3" fmla="*/ 1728 h 1728"/>
                <a:gd name="T4" fmla="*/ 1919 w 1919"/>
                <a:gd name="T5" fmla="*/ 1728 h 1728"/>
                <a:gd name="T6" fmla="*/ 767 w 1919"/>
                <a:gd name="T7" fmla="*/ 0 h 1728"/>
                <a:gd name="T8" fmla="*/ 0 w 1919"/>
                <a:gd name="T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9" h="1728">
                  <a:moveTo>
                    <a:pt x="0" y="0"/>
                  </a:moveTo>
                  <a:lnTo>
                    <a:pt x="1152" y="1728"/>
                  </a:lnTo>
                  <a:lnTo>
                    <a:pt x="1919" y="1728"/>
                  </a:lnTo>
                  <a:lnTo>
                    <a:pt x="7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9A7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2565" y="1519"/>
              <a:ext cx="640" cy="576"/>
            </a:xfrm>
            <a:custGeom>
              <a:avLst/>
              <a:gdLst>
                <a:gd name="T0" fmla="*/ 1152 w 1920"/>
                <a:gd name="T1" fmla="*/ 0 h 1728"/>
                <a:gd name="T2" fmla="*/ 0 w 1920"/>
                <a:gd name="T3" fmla="*/ 1728 h 1728"/>
                <a:gd name="T4" fmla="*/ 768 w 1920"/>
                <a:gd name="T5" fmla="*/ 1728 h 1728"/>
                <a:gd name="T6" fmla="*/ 1920 w 1920"/>
                <a:gd name="T7" fmla="*/ 0 h 1728"/>
                <a:gd name="T8" fmla="*/ 1152 w 1920"/>
                <a:gd name="T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1728">
                  <a:moveTo>
                    <a:pt x="1152" y="0"/>
                  </a:moveTo>
                  <a:lnTo>
                    <a:pt x="0" y="1728"/>
                  </a:lnTo>
                  <a:lnTo>
                    <a:pt x="768" y="1728"/>
                  </a:lnTo>
                  <a:lnTo>
                    <a:pt x="1920" y="0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D9CCB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1029" y="-337"/>
              <a:ext cx="1920" cy="2432"/>
            </a:xfrm>
            <a:custGeom>
              <a:avLst/>
              <a:gdLst>
                <a:gd name="T0" fmla="*/ 2881 w 5761"/>
                <a:gd name="T1" fmla="*/ 5569 h 7297"/>
                <a:gd name="T2" fmla="*/ 2881 w 5761"/>
                <a:gd name="T3" fmla="*/ 0 h 7297"/>
                <a:gd name="T4" fmla="*/ 2593 w 5761"/>
                <a:gd name="T5" fmla="*/ 0 h 7297"/>
                <a:gd name="T6" fmla="*/ 2593 w 5761"/>
                <a:gd name="T7" fmla="*/ 5569 h 7297"/>
                <a:gd name="T8" fmla="*/ 0 w 5761"/>
                <a:gd name="T9" fmla="*/ 5569 h 7297"/>
                <a:gd name="T10" fmla="*/ 1152 w 5761"/>
                <a:gd name="T11" fmla="*/ 7297 h 7297"/>
                <a:gd name="T12" fmla="*/ 4609 w 5761"/>
                <a:gd name="T13" fmla="*/ 7297 h 7297"/>
                <a:gd name="T14" fmla="*/ 5761 w 5761"/>
                <a:gd name="T15" fmla="*/ 5569 h 7297"/>
                <a:gd name="T16" fmla="*/ 2881 w 5761"/>
                <a:gd name="T17" fmla="*/ 5569 h 7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61" h="7297">
                  <a:moveTo>
                    <a:pt x="2881" y="5569"/>
                  </a:moveTo>
                  <a:lnTo>
                    <a:pt x="2881" y="0"/>
                  </a:lnTo>
                  <a:lnTo>
                    <a:pt x="2593" y="0"/>
                  </a:lnTo>
                  <a:lnTo>
                    <a:pt x="2593" y="5569"/>
                  </a:lnTo>
                  <a:lnTo>
                    <a:pt x="0" y="5569"/>
                  </a:lnTo>
                  <a:lnTo>
                    <a:pt x="1152" y="7297"/>
                  </a:lnTo>
                  <a:lnTo>
                    <a:pt x="4609" y="7297"/>
                  </a:lnTo>
                  <a:lnTo>
                    <a:pt x="5761" y="5569"/>
                  </a:lnTo>
                  <a:lnTo>
                    <a:pt x="2881" y="5569"/>
                  </a:lnTo>
                  <a:close/>
                </a:path>
              </a:pathLst>
            </a:custGeom>
            <a:solidFill>
              <a:srgbClr val="BFA99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9" name="Freeform 15"/>
          <p:cNvSpPr>
            <a:spLocks/>
          </p:cNvSpPr>
          <p:nvPr/>
        </p:nvSpPr>
        <p:spPr bwMode="auto">
          <a:xfrm>
            <a:off x="638756" y="2157376"/>
            <a:ext cx="817003" cy="554233"/>
          </a:xfrm>
          <a:custGeom>
            <a:avLst/>
            <a:gdLst>
              <a:gd name="T0" fmla="*/ 1622 w 1623"/>
              <a:gd name="T1" fmla="*/ 813 h 1101"/>
              <a:gd name="T2" fmla="*/ 1585 w 1623"/>
              <a:gd name="T3" fmla="*/ 933 h 1101"/>
              <a:gd name="T4" fmla="*/ 1508 w 1623"/>
              <a:gd name="T5" fmla="*/ 1028 h 1101"/>
              <a:gd name="T6" fmla="*/ 1400 w 1623"/>
              <a:gd name="T7" fmla="*/ 1086 h 1101"/>
              <a:gd name="T8" fmla="*/ 1304 w 1623"/>
              <a:gd name="T9" fmla="*/ 1101 h 1101"/>
              <a:gd name="T10" fmla="*/ 285 w 1623"/>
              <a:gd name="T11" fmla="*/ 1099 h 1101"/>
              <a:gd name="T12" fmla="*/ 166 w 1623"/>
              <a:gd name="T13" fmla="*/ 1062 h 1101"/>
              <a:gd name="T14" fmla="*/ 73 w 1623"/>
              <a:gd name="T15" fmla="*/ 984 h 1101"/>
              <a:gd name="T16" fmla="*/ 14 w 1623"/>
              <a:gd name="T17" fmla="*/ 875 h 1101"/>
              <a:gd name="T18" fmla="*/ 0 w 1623"/>
              <a:gd name="T19" fmla="*/ 779 h 1101"/>
              <a:gd name="T20" fmla="*/ 11 w 1623"/>
              <a:gd name="T21" fmla="*/ 692 h 1101"/>
              <a:gd name="T22" fmla="*/ 60 w 1623"/>
              <a:gd name="T23" fmla="*/ 591 h 1101"/>
              <a:gd name="T24" fmla="*/ 138 w 1623"/>
              <a:gd name="T25" fmla="*/ 514 h 1101"/>
              <a:gd name="T26" fmla="*/ 241 w 1623"/>
              <a:gd name="T27" fmla="*/ 468 h 1101"/>
              <a:gd name="T28" fmla="*/ 267 w 1623"/>
              <a:gd name="T29" fmla="*/ 445 h 1101"/>
              <a:gd name="T30" fmla="*/ 267 w 1623"/>
              <a:gd name="T31" fmla="*/ 407 h 1101"/>
              <a:gd name="T32" fmla="*/ 289 w 1623"/>
              <a:gd name="T33" fmla="*/ 330 h 1101"/>
              <a:gd name="T34" fmla="*/ 338 w 1623"/>
              <a:gd name="T35" fmla="*/ 270 h 1101"/>
              <a:gd name="T36" fmla="*/ 407 w 1623"/>
              <a:gd name="T37" fmla="*/ 233 h 1101"/>
              <a:gd name="T38" fmla="*/ 468 w 1623"/>
              <a:gd name="T39" fmla="*/ 225 h 1101"/>
              <a:gd name="T40" fmla="*/ 521 w 1623"/>
              <a:gd name="T41" fmla="*/ 231 h 1101"/>
              <a:gd name="T42" fmla="*/ 598 w 1623"/>
              <a:gd name="T43" fmla="*/ 273 h 1101"/>
              <a:gd name="T44" fmla="*/ 666 w 1623"/>
              <a:gd name="T45" fmla="*/ 146 h 1101"/>
              <a:gd name="T46" fmla="*/ 743 w 1623"/>
              <a:gd name="T47" fmla="*/ 65 h 1101"/>
              <a:gd name="T48" fmla="*/ 854 w 1623"/>
              <a:gd name="T49" fmla="*/ 14 h 1101"/>
              <a:gd name="T50" fmla="*/ 967 w 1623"/>
              <a:gd name="T51" fmla="*/ 0 h 1101"/>
              <a:gd name="T52" fmla="*/ 1105 w 1623"/>
              <a:gd name="T53" fmla="*/ 20 h 1101"/>
              <a:gd name="T54" fmla="*/ 1245 w 1623"/>
              <a:gd name="T55" fmla="*/ 106 h 1101"/>
              <a:gd name="T56" fmla="*/ 1331 w 1623"/>
              <a:gd name="T57" fmla="*/ 237 h 1101"/>
              <a:gd name="T58" fmla="*/ 1369 w 1623"/>
              <a:gd name="T59" fmla="*/ 395 h 1101"/>
              <a:gd name="T60" fmla="*/ 1369 w 1623"/>
              <a:gd name="T61" fmla="*/ 452 h 1101"/>
              <a:gd name="T62" fmla="*/ 1396 w 1623"/>
              <a:gd name="T63" fmla="*/ 471 h 1101"/>
              <a:gd name="T64" fmla="*/ 1492 w 1623"/>
              <a:gd name="T65" fmla="*/ 519 h 1101"/>
              <a:gd name="T66" fmla="*/ 1567 w 1623"/>
              <a:gd name="T67" fmla="*/ 596 h 1101"/>
              <a:gd name="T68" fmla="*/ 1613 w 1623"/>
              <a:gd name="T69" fmla="*/ 695 h 1101"/>
              <a:gd name="T70" fmla="*/ 1623 w 1623"/>
              <a:gd name="T71" fmla="*/ 779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23" h="1101">
                <a:moveTo>
                  <a:pt x="1623" y="779"/>
                </a:moveTo>
                <a:lnTo>
                  <a:pt x="1622" y="813"/>
                </a:lnTo>
                <a:lnTo>
                  <a:pt x="1610" y="875"/>
                </a:lnTo>
                <a:lnTo>
                  <a:pt x="1585" y="933"/>
                </a:lnTo>
                <a:lnTo>
                  <a:pt x="1550" y="984"/>
                </a:lnTo>
                <a:lnTo>
                  <a:pt x="1508" y="1028"/>
                </a:lnTo>
                <a:lnTo>
                  <a:pt x="1457" y="1062"/>
                </a:lnTo>
                <a:lnTo>
                  <a:pt x="1400" y="1086"/>
                </a:lnTo>
                <a:lnTo>
                  <a:pt x="1338" y="1099"/>
                </a:lnTo>
                <a:lnTo>
                  <a:pt x="1304" y="1101"/>
                </a:lnTo>
                <a:lnTo>
                  <a:pt x="319" y="1101"/>
                </a:lnTo>
                <a:lnTo>
                  <a:pt x="285" y="1099"/>
                </a:lnTo>
                <a:lnTo>
                  <a:pt x="223" y="1086"/>
                </a:lnTo>
                <a:lnTo>
                  <a:pt x="166" y="1062"/>
                </a:lnTo>
                <a:lnTo>
                  <a:pt x="115" y="1028"/>
                </a:lnTo>
                <a:lnTo>
                  <a:pt x="73" y="984"/>
                </a:lnTo>
                <a:lnTo>
                  <a:pt x="38" y="933"/>
                </a:lnTo>
                <a:lnTo>
                  <a:pt x="14" y="875"/>
                </a:lnTo>
                <a:lnTo>
                  <a:pt x="1" y="813"/>
                </a:lnTo>
                <a:lnTo>
                  <a:pt x="0" y="779"/>
                </a:lnTo>
                <a:lnTo>
                  <a:pt x="1" y="749"/>
                </a:lnTo>
                <a:lnTo>
                  <a:pt x="11" y="692"/>
                </a:lnTo>
                <a:lnTo>
                  <a:pt x="31" y="640"/>
                </a:lnTo>
                <a:lnTo>
                  <a:pt x="60" y="591"/>
                </a:lnTo>
                <a:lnTo>
                  <a:pt x="96" y="549"/>
                </a:lnTo>
                <a:lnTo>
                  <a:pt x="138" y="514"/>
                </a:lnTo>
                <a:lnTo>
                  <a:pt x="187" y="487"/>
                </a:lnTo>
                <a:lnTo>
                  <a:pt x="241" y="468"/>
                </a:lnTo>
                <a:lnTo>
                  <a:pt x="269" y="462"/>
                </a:lnTo>
                <a:lnTo>
                  <a:pt x="267" y="445"/>
                </a:lnTo>
                <a:lnTo>
                  <a:pt x="265" y="427"/>
                </a:lnTo>
                <a:lnTo>
                  <a:pt x="267" y="407"/>
                </a:lnTo>
                <a:lnTo>
                  <a:pt x="275" y="366"/>
                </a:lnTo>
                <a:lnTo>
                  <a:pt x="289" y="330"/>
                </a:lnTo>
                <a:lnTo>
                  <a:pt x="311" y="298"/>
                </a:lnTo>
                <a:lnTo>
                  <a:pt x="338" y="270"/>
                </a:lnTo>
                <a:lnTo>
                  <a:pt x="371" y="249"/>
                </a:lnTo>
                <a:lnTo>
                  <a:pt x="407" y="233"/>
                </a:lnTo>
                <a:lnTo>
                  <a:pt x="446" y="225"/>
                </a:lnTo>
                <a:lnTo>
                  <a:pt x="468" y="225"/>
                </a:lnTo>
                <a:lnTo>
                  <a:pt x="486" y="225"/>
                </a:lnTo>
                <a:lnTo>
                  <a:pt x="521" y="231"/>
                </a:lnTo>
                <a:lnTo>
                  <a:pt x="571" y="252"/>
                </a:lnTo>
                <a:lnTo>
                  <a:pt x="598" y="273"/>
                </a:lnTo>
                <a:lnTo>
                  <a:pt x="622" y="219"/>
                </a:lnTo>
                <a:lnTo>
                  <a:pt x="666" y="146"/>
                </a:lnTo>
                <a:lnTo>
                  <a:pt x="701" y="103"/>
                </a:lnTo>
                <a:lnTo>
                  <a:pt x="743" y="65"/>
                </a:lnTo>
                <a:lnTo>
                  <a:pt x="793" y="35"/>
                </a:lnTo>
                <a:lnTo>
                  <a:pt x="854" y="14"/>
                </a:lnTo>
                <a:lnTo>
                  <a:pt x="925" y="1"/>
                </a:lnTo>
                <a:lnTo>
                  <a:pt x="967" y="0"/>
                </a:lnTo>
                <a:lnTo>
                  <a:pt x="1017" y="3"/>
                </a:lnTo>
                <a:lnTo>
                  <a:pt x="1105" y="20"/>
                </a:lnTo>
                <a:lnTo>
                  <a:pt x="1182" y="55"/>
                </a:lnTo>
                <a:lnTo>
                  <a:pt x="1245" y="106"/>
                </a:lnTo>
                <a:lnTo>
                  <a:pt x="1295" y="166"/>
                </a:lnTo>
                <a:lnTo>
                  <a:pt x="1331" y="237"/>
                </a:lnTo>
                <a:lnTo>
                  <a:pt x="1357" y="314"/>
                </a:lnTo>
                <a:lnTo>
                  <a:pt x="1369" y="395"/>
                </a:lnTo>
                <a:lnTo>
                  <a:pt x="1369" y="437"/>
                </a:lnTo>
                <a:lnTo>
                  <a:pt x="1369" y="452"/>
                </a:lnTo>
                <a:lnTo>
                  <a:pt x="1369" y="465"/>
                </a:lnTo>
                <a:lnTo>
                  <a:pt x="1396" y="471"/>
                </a:lnTo>
                <a:lnTo>
                  <a:pt x="1446" y="491"/>
                </a:lnTo>
                <a:lnTo>
                  <a:pt x="1492" y="519"/>
                </a:lnTo>
                <a:lnTo>
                  <a:pt x="1533" y="554"/>
                </a:lnTo>
                <a:lnTo>
                  <a:pt x="1567" y="596"/>
                </a:lnTo>
                <a:lnTo>
                  <a:pt x="1594" y="644"/>
                </a:lnTo>
                <a:lnTo>
                  <a:pt x="1613" y="695"/>
                </a:lnTo>
                <a:lnTo>
                  <a:pt x="1622" y="751"/>
                </a:lnTo>
                <a:lnTo>
                  <a:pt x="1623" y="779"/>
                </a:lnTo>
                <a:close/>
              </a:path>
            </a:pathLst>
          </a:custGeom>
          <a:solidFill>
            <a:srgbClr val="ABD4F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Freeform 15"/>
          <p:cNvSpPr>
            <a:spLocks/>
          </p:cNvSpPr>
          <p:nvPr/>
        </p:nvSpPr>
        <p:spPr bwMode="auto">
          <a:xfrm flipH="1">
            <a:off x="4388522" y="565114"/>
            <a:ext cx="892402" cy="554233"/>
          </a:xfrm>
          <a:custGeom>
            <a:avLst/>
            <a:gdLst>
              <a:gd name="T0" fmla="*/ 1622 w 1623"/>
              <a:gd name="T1" fmla="*/ 813 h 1101"/>
              <a:gd name="T2" fmla="*/ 1585 w 1623"/>
              <a:gd name="T3" fmla="*/ 933 h 1101"/>
              <a:gd name="T4" fmla="*/ 1508 w 1623"/>
              <a:gd name="T5" fmla="*/ 1028 h 1101"/>
              <a:gd name="T6" fmla="*/ 1400 w 1623"/>
              <a:gd name="T7" fmla="*/ 1086 h 1101"/>
              <a:gd name="T8" fmla="*/ 1304 w 1623"/>
              <a:gd name="T9" fmla="*/ 1101 h 1101"/>
              <a:gd name="T10" fmla="*/ 285 w 1623"/>
              <a:gd name="T11" fmla="*/ 1099 h 1101"/>
              <a:gd name="T12" fmla="*/ 166 w 1623"/>
              <a:gd name="T13" fmla="*/ 1062 h 1101"/>
              <a:gd name="T14" fmla="*/ 73 w 1623"/>
              <a:gd name="T15" fmla="*/ 984 h 1101"/>
              <a:gd name="T16" fmla="*/ 14 w 1623"/>
              <a:gd name="T17" fmla="*/ 875 h 1101"/>
              <a:gd name="T18" fmla="*/ 0 w 1623"/>
              <a:gd name="T19" fmla="*/ 779 h 1101"/>
              <a:gd name="T20" fmla="*/ 11 w 1623"/>
              <a:gd name="T21" fmla="*/ 692 h 1101"/>
              <a:gd name="T22" fmla="*/ 60 w 1623"/>
              <a:gd name="T23" fmla="*/ 591 h 1101"/>
              <a:gd name="T24" fmla="*/ 138 w 1623"/>
              <a:gd name="T25" fmla="*/ 514 h 1101"/>
              <a:gd name="T26" fmla="*/ 241 w 1623"/>
              <a:gd name="T27" fmla="*/ 468 h 1101"/>
              <a:gd name="T28" fmla="*/ 267 w 1623"/>
              <a:gd name="T29" fmla="*/ 445 h 1101"/>
              <a:gd name="T30" fmla="*/ 267 w 1623"/>
              <a:gd name="T31" fmla="*/ 407 h 1101"/>
              <a:gd name="T32" fmla="*/ 289 w 1623"/>
              <a:gd name="T33" fmla="*/ 330 h 1101"/>
              <a:gd name="T34" fmla="*/ 338 w 1623"/>
              <a:gd name="T35" fmla="*/ 270 h 1101"/>
              <a:gd name="T36" fmla="*/ 407 w 1623"/>
              <a:gd name="T37" fmla="*/ 233 h 1101"/>
              <a:gd name="T38" fmla="*/ 468 w 1623"/>
              <a:gd name="T39" fmla="*/ 225 h 1101"/>
              <a:gd name="T40" fmla="*/ 521 w 1623"/>
              <a:gd name="T41" fmla="*/ 231 h 1101"/>
              <a:gd name="T42" fmla="*/ 598 w 1623"/>
              <a:gd name="T43" fmla="*/ 273 h 1101"/>
              <a:gd name="T44" fmla="*/ 666 w 1623"/>
              <a:gd name="T45" fmla="*/ 146 h 1101"/>
              <a:gd name="T46" fmla="*/ 743 w 1623"/>
              <a:gd name="T47" fmla="*/ 65 h 1101"/>
              <a:gd name="T48" fmla="*/ 854 w 1623"/>
              <a:gd name="T49" fmla="*/ 14 h 1101"/>
              <a:gd name="T50" fmla="*/ 967 w 1623"/>
              <a:gd name="T51" fmla="*/ 0 h 1101"/>
              <a:gd name="T52" fmla="*/ 1105 w 1623"/>
              <a:gd name="T53" fmla="*/ 20 h 1101"/>
              <a:gd name="T54" fmla="*/ 1245 w 1623"/>
              <a:gd name="T55" fmla="*/ 106 h 1101"/>
              <a:gd name="T56" fmla="*/ 1331 w 1623"/>
              <a:gd name="T57" fmla="*/ 237 h 1101"/>
              <a:gd name="T58" fmla="*/ 1369 w 1623"/>
              <a:gd name="T59" fmla="*/ 395 h 1101"/>
              <a:gd name="T60" fmla="*/ 1369 w 1623"/>
              <a:gd name="T61" fmla="*/ 452 h 1101"/>
              <a:gd name="T62" fmla="*/ 1396 w 1623"/>
              <a:gd name="T63" fmla="*/ 471 h 1101"/>
              <a:gd name="T64" fmla="*/ 1492 w 1623"/>
              <a:gd name="T65" fmla="*/ 519 h 1101"/>
              <a:gd name="T66" fmla="*/ 1567 w 1623"/>
              <a:gd name="T67" fmla="*/ 596 h 1101"/>
              <a:gd name="T68" fmla="*/ 1613 w 1623"/>
              <a:gd name="T69" fmla="*/ 695 h 1101"/>
              <a:gd name="T70" fmla="*/ 1623 w 1623"/>
              <a:gd name="T71" fmla="*/ 779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23" h="1101">
                <a:moveTo>
                  <a:pt x="1623" y="779"/>
                </a:moveTo>
                <a:lnTo>
                  <a:pt x="1622" y="813"/>
                </a:lnTo>
                <a:lnTo>
                  <a:pt x="1610" y="875"/>
                </a:lnTo>
                <a:lnTo>
                  <a:pt x="1585" y="933"/>
                </a:lnTo>
                <a:lnTo>
                  <a:pt x="1550" y="984"/>
                </a:lnTo>
                <a:lnTo>
                  <a:pt x="1508" y="1028"/>
                </a:lnTo>
                <a:lnTo>
                  <a:pt x="1457" y="1062"/>
                </a:lnTo>
                <a:lnTo>
                  <a:pt x="1400" y="1086"/>
                </a:lnTo>
                <a:lnTo>
                  <a:pt x="1338" y="1099"/>
                </a:lnTo>
                <a:lnTo>
                  <a:pt x="1304" y="1101"/>
                </a:lnTo>
                <a:lnTo>
                  <a:pt x="319" y="1101"/>
                </a:lnTo>
                <a:lnTo>
                  <a:pt x="285" y="1099"/>
                </a:lnTo>
                <a:lnTo>
                  <a:pt x="223" y="1086"/>
                </a:lnTo>
                <a:lnTo>
                  <a:pt x="166" y="1062"/>
                </a:lnTo>
                <a:lnTo>
                  <a:pt x="115" y="1028"/>
                </a:lnTo>
                <a:lnTo>
                  <a:pt x="73" y="984"/>
                </a:lnTo>
                <a:lnTo>
                  <a:pt x="38" y="933"/>
                </a:lnTo>
                <a:lnTo>
                  <a:pt x="14" y="875"/>
                </a:lnTo>
                <a:lnTo>
                  <a:pt x="1" y="813"/>
                </a:lnTo>
                <a:lnTo>
                  <a:pt x="0" y="779"/>
                </a:lnTo>
                <a:lnTo>
                  <a:pt x="1" y="749"/>
                </a:lnTo>
                <a:lnTo>
                  <a:pt x="11" y="692"/>
                </a:lnTo>
                <a:lnTo>
                  <a:pt x="31" y="640"/>
                </a:lnTo>
                <a:lnTo>
                  <a:pt x="60" y="591"/>
                </a:lnTo>
                <a:lnTo>
                  <a:pt x="96" y="549"/>
                </a:lnTo>
                <a:lnTo>
                  <a:pt x="138" y="514"/>
                </a:lnTo>
                <a:lnTo>
                  <a:pt x="187" y="487"/>
                </a:lnTo>
                <a:lnTo>
                  <a:pt x="241" y="468"/>
                </a:lnTo>
                <a:lnTo>
                  <a:pt x="269" y="462"/>
                </a:lnTo>
                <a:lnTo>
                  <a:pt x="267" y="445"/>
                </a:lnTo>
                <a:lnTo>
                  <a:pt x="265" y="427"/>
                </a:lnTo>
                <a:lnTo>
                  <a:pt x="267" y="407"/>
                </a:lnTo>
                <a:lnTo>
                  <a:pt x="275" y="366"/>
                </a:lnTo>
                <a:lnTo>
                  <a:pt x="289" y="330"/>
                </a:lnTo>
                <a:lnTo>
                  <a:pt x="311" y="298"/>
                </a:lnTo>
                <a:lnTo>
                  <a:pt x="338" y="270"/>
                </a:lnTo>
                <a:lnTo>
                  <a:pt x="371" y="249"/>
                </a:lnTo>
                <a:lnTo>
                  <a:pt x="407" y="233"/>
                </a:lnTo>
                <a:lnTo>
                  <a:pt x="446" y="225"/>
                </a:lnTo>
                <a:lnTo>
                  <a:pt x="468" y="225"/>
                </a:lnTo>
                <a:lnTo>
                  <a:pt x="486" y="225"/>
                </a:lnTo>
                <a:lnTo>
                  <a:pt x="521" y="231"/>
                </a:lnTo>
                <a:lnTo>
                  <a:pt x="571" y="252"/>
                </a:lnTo>
                <a:lnTo>
                  <a:pt x="598" y="273"/>
                </a:lnTo>
                <a:lnTo>
                  <a:pt x="622" y="219"/>
                </a:lnTo>
                <a:lnTo>
                  <a:pt x="666" y="146"/>
                </a:lnTo>
                <a:lnTo>
                  <a:pt x="701" y="103"/>
                </a:lnTo>
                <a:lnTo>
                  <a:pt x="743" y="65"/>
                </a:lnTo>
                <a:lnTo>
                  <a:pt x="793" y="35"/>
                </a:lnTo>
                <a:lnTo>
                  <a:pt x="854" y="14"/>
                </a:lnTo>
                <a:lnTo>
                  <a:pt x="925" y="1"/>
                </a:lnTo>
                <a:lnTo>
                  <a:pt x="967" y="0"/>
                </a:lnTo>
                <a:lnTo>
                  <a:pt x="1017" y="3"/>
                </a:lnTo>
                <a:lnTo>
                  <a:pt x="1105" y="20"/>
                </a:lnTo>
                <a:lnTo>
                  <a:pt x="1182" y="55"/>
                </a:lnTo>
                <a:lnTo>
                  <a:pt x="1245" y="106"/>
                </a:lnTo>
                <a:lnTo>
                  <a:pt x="1295" y="166"/>
                </a:lnTo>
                <a:lnTo>
                  <a:pt x="1331" y="237"/>
                </a:lnTo>
                <a:lnTo>
                  <a:pt x="1357" y="314"/>
                </a:lnTo>
                <a:lnTo>
                  <a:pt x="1369" y="395"/>
                </a:lnTo>
                <a:lnTo>
                  <a:pt x="1369" y="437"/>
                </a:lnTo>
                <a:lnTo>
                  <a:pt x="1369" y="452"/>
                </a:lnTo>
                <a:lnTo>
                  <a:pt x="1369" y="465"/>
                </a:lnTo>
                <a:lnTo>
                  <a:pt x="1396" y="471"/>
                </a:lnTo>
                <a:lnTo>
                  <a:pt x="1446" y="491"/>
                </a:lnTo>
                <a:lnTo>
                  <a:pt x="1492" y="519"/>
                </a:lnTo>
                <a:lnTo>
                  <a:pt x="1533" y="554"/>
                </a:lnTo>
                <a:lnTo>
                  <a:pt x="1567" y="596"/>
                </a:lnTo>
                <a:lnTo>
                  <a:pt x="1594" y="644"/>
                </a:lnTo>
                <a:lnTo>
                  <a:pt x="1613" y="695"/>
                </a:lnTo>
                <a:lnTo>
                  <a:pt x="1622" y="751"/>
                </a:lnTo>
                <a:lnTo>
                  <a:pt x="1623" y="779"/>
                </a:lnTo>
                <a:close/>
              </a:path>
            </a:pathLst>
          </a:custGeom>
          <a:solidFill>
            <a:srgbClr val="ABD4F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Freeform 15"/>
          <p:cNvSpPr>
            <a:spLocks/>
          </p:cNvSpPr>
          <p:nvPr/>
        </p:nvSpPr>
        <p:spPr bwMode="auto">
          <a:xfrm flipH="1">
            <a:off x="2574750" y="751710"/>
            <a:ext cx="892402" cy="554233"/>
          </a:xfrm>
          <a:custGeom>
            <a:avLst/>
            <a:gdLst>
              <a:gd name="T0" fmla="*/ 1622 w 1623"/>
              <a:gd name="T1" fmla="*/ 813 h 1101"/>
              <a:gd name="T2" fmla="*/ 1585 w 1623"/>
              <a:gd name="T3" fmla="*/ 933 h 1101"/>
              <a:gd name="T4" fmla="*/ 1508 w 1623"/>
              <a:gd name="T5" fmla="*/ 1028 h 1101"/>
              <a:gd name="T6" fmla="*/ 1400 w 1623"/>
              <a:gd name="T7" fmla="*/ 1086 h 1101"/>
              <a:gd name="T8" fmla="*/ 1304 w 1623"/>
              <a:gd name="T9" fmla="*/ 1101 h 1101"/>
              <a:gd name="T10" fmla="*/ 285 w 1623"/>
              <a:gd name="T11" fmla="*/ 1099 h 1101"/>
              <a:gd name="T12" fmla="*/ 166 w 1623"/>
              <a:gd name="T13" fmla="*/ 1062 h 1101"/>
              <a:gd name="T14" fmla="*/ 73 w 1623"/>
              <a:gd name="T15" fmla="*/ 984 h 1101"/>
              <a:gd name="T16" fmla="*/ 14 w 1623"/>
              <a:gd name="T17" fmla="*/ 875 h 1101"/>
              <a:gd name="T18" fmla="*/ 0 w 1623"/>
              <a:gd name="T19" fmla="*/ 779 h 1101"/>
              <a:gd name="T20" fmla="*/ 11 w 1623"/>
              <a:gd name="T21" fmla="*/ 692 h 1101"/>
              <a:gd name="T22" fmla="*/ 60 w 1623"/>
              <a:gd name="T23" fmla="*/ 591 h 1101"/>
              <a:gd name="T24" fmla="*/ 138 w 1623"/>
              <a:gd name="T25" fmla="*/ 514 h 1101"/>
              <a:gd name="T26" fmla="*/ 241 w 1623"/>
              <a:gd name="T27" fmla="*/ 468 h 1101"/>
              <a:gd name="T28" fmla="*/ 267 w 1623"/>
              <a:gd name="T29" fmla="*/ 445 h 1101"/>
              <a:gd name="T30" fmla="*/ 267 w 1623"/>
              <a:gd name="T31" fmla="*/ 407 h 1101"/>
              <a:gd name="T32" fmla="*/ 289 w 1623"/>
              <a:gd name="T33" fmla="*/ 330 h 1101"/>
              <a:gd name="T34" fmla="*/ 338 w 1623"/>
              <a:gd name="T35" fmla="*/ 270 h 1101"/>
              <a:gd name="T36" fmla="*/ 407 w 1623"/>
              <a:gd name="T37" fmla="*/ 233 h 1101"/>
              <a:gd name="T38" fmla="*/ 468 w 1623"/>
              <a:gd name="T39" fmla="*/ 225 h 1101"/>
              <a:gd name="T40" fmla="*/ 521 w 1623"/>
              <a:gd name="T41" fmla="*/ 231 h 1101"/>
              <a:gd name="T42" fmla="*/ 598 w 1623"/>
              <a:gd name="T43" fmla="*/ 273 h 1101"/>
              <a:gd name="T44" fmla="*/ 666 w 1623"/>
              <a:gd name="T45" fmla="*/ 146 h 1101"/>
              <a:gd name="T46" fmla="*/ 743 w 1623"/>
              <a:gd name="T47" fmla="*/ 65 h 1101"/>
              <a:gd name="T48" fmla="*/ 854 w 1623"/>
              <a:gd name="T49" fmla="*/ 14 h 1101"/>
              <a:gd name="T50" fmla="*/ 967 w 1623"/>
              <a:gd name="T51" fmla="*/ 0 h 1101"/>
              <a:gd name="T52" fmla="*/ 1105 w 1623"/>
              <a:gd name="T53" fmla="*/ 20 h 1101"/>
              <a:gd name="T54" fmla="*/ 1245 w 1623"/>
              <a:gd name="T55" fmla="*/ 106 h 1101"/>
              <a:gd name="T56" fmla="*/ 1331 w 1623"/>
              <a:gd name="T57" fmla="*/ 237 h 1101"/>
              <a:gd name="T58" fmla="*/ 1369 w 1623"/>
              <a:gd name="T59" fmla="*/ 395 h 1101"/>
              <a:gd name="T60" fmla="*/ 1369 w 1623"/>
              <a:gd name="T61" fmla="*/ 452 h 1101"/>
              <a:gd name="T62" fmla="*/ 1396 w 1623"/>
              <a:gd name="T63" fmla="*/ 471 h 1101"/>
              <a:gd name="T64" fmla="*/ 1492 w 1623"/>
              <a:gd name="T65" fmla="*/ 519 h 1101"/>
              <a:gd name="T66" fmla="*/ 1567 w 1623"/>
              <a:gd name="T67" fmla="*/ 596 h 1101"/>
              <a:gd name="T68" fmla="*/ 1613 w 1623"/>
              <a:gd name="T69" fmla="*/ 695 h 1101"/>
              <a:gd name="T70" fmla="*/ 1623 w 1623"/>
              <a:gd name="T71" fmla="*/ 779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23" h="1101">
                <a:moveTo>
                  <a:pt x="1623" y="779"/>
                </a:moveTo>
                <a:lnTo>
                  <a:pt x="1622" y="813"/>
                </a:lnTo>
                <a:lnTo>
                  <a:pt x="1610" y="875"/>
                </a:lnTo>
                <a:lnTo>
                  <a:pt x="1585" y="933"/>
                </a:lnTo>
                <a:lnTo>
                  <a:pt x="1550" y="984"/>
                </a:lnTo>
                <a:lnTo>
                  <a:pt x="1508" y="1028"/>
                </a:lnTo>
                <a:lnTo>
                  <a:pt x="1457" y="1062"/>
                </a:lnTo>
                <a:lnTo>
                  <a:pt x="1400" y="1086"/>
                </a:lnTo>
                <a:lnTo>
                  <a:pt x="1338" y="1099"/>
                </a:lnTo>
                <a:lnTo>
                  <a:pt x="1304" y="1101"/>
                </a:lnTo>
                <a:lnTo>
                  <a:pt x="319" y="1101"/>
                </a:lnTo>
                <a:lnTo>
                  <a:pt x="285" y="1099"/>
                </a:lnTo>
                <a:lnTo>
                  <a:pt x="223" y="1086"/>
                </a:lnTo>
                <a:lnTo>
                  <a:pt x="166" y="1062"/>
                </a:lnTo>
                <a:lnTo>
                  <a:pt x="115" y="1028"/>
                </a:lnTo>
                <a:lnTo>
                  <a:pt x="73" y="984"/>
                </a:lnTo>
                <a:lnTo>
                  <a:pt x="38" y="933"/>
                </a:lnTo>
                <a:lnTo>
                  <a:pt x="14" y="875"/>
                </a:lnTo>
                <a:lnTo>
                  <a:pt x="1" y="813"/>
                </a:lnTo>
                <a:lnTo>
                  <a:pt x="0" y="779"/>
                </a:lnTo>
                <a:lnTo>
                  <a:pt x="1" y="749"/>
                </a:lnTo>
                <a:lnTo>
                  <a:pt x="11" y="692"/>
                </a:lnTo>
                <a:lnTo>
                  <a:pt x="31" y="640"/>
                </a:lnTo>
                <a:lnTo>
                  <a:pt x="60" y="591"/>
                </a:lnTo>
                <a:lnTo>
                  <a:pt x="96" y="549"/>
                </a:lnTo>
                <a:lnTo>
                  <a:pt x="138" y="514"/>
                </a:lnTo>
                <a:lnTo>
                  <a:pt x="187" y="487"/>
                </a:lnTo>
                <a:lnTo>
                  <a:pt x="241" y="468"/>
                </a:lnTo>
                <a:lnTo>
                  <a:pt x="269" y="462"/>
                </a:lnTo>
                <a:lnTo>
                  <a:pt x="267" y="445"/>
                </a:lnTo>
                <a:lnTo>
                  <a:pt x="265" y="427"/>
                </a:lnTo>
                <a:lnTo>
                  <a:pt x="267" y="407"/>
                </a:lnTo>
                <a:lnTo>
                  <a:pt x="275" y="366"/>
                </a:lnTo>
                <a:lnTo>
                  <a:pt x="289" y="330"/>
                </a:lnTo>
                <a:lnTo>
                  <a:pt x="311" y="298"/>
                </a:lnTo>
                <a:lnTo>
                  <a:pt x="338" y="270"/>
                </a:lnTo>
                <a:lnTo>
                  <a:pt x="371" y="249"/>
                </a:lnTo>
                <a:lnTo>
                  <a:pt x="407" y="233"/>
                </a:lnTo>
                <a:lnTo>
                  <a:pt x="446" y="225"/>
                </a:lnTo>
                <a:lnTo>
                  <a:pt x="468" y="225"/>
                </a:lnTo>
                <a:lnTo>
                  <a:pt x="486" y="225"/>
                </a:lnTo>
                <a:lnTo>
                  <a:pt x="521" y="231"/>
                </a:lnTo>
                <a:lnTo>
                  <a:pt x="571" y="252"/>
                </a:lnTo>
                <a:lnTo>
                  <a:pt x="598" y="273"/>
                </a:lnTo>
                <a:lnTo>
                  <a:pt x="622" y="219"/>
                </a:lnTo>
                <a:lnTo>
                  <a:pt x="666" y="146"/>
                </a:lnTo>
                <a:lnTo>
                  <a:pt x="701" y="103"/>
                </a:lnTo>
                <a:lnTo>
                  <a:pt x="743" y="65"/>
                </a:lnTo>
                <a:lnTo>
                  <a:pt x="793" y="35"/>
                </a:lnTo>
                <a:lnTo>
                  <a:pt x="854" y="14"/>
                </a:lnTo>
                <a:lnTo>
                  <a:pt x="925" y="1"/>
                </a:lnTo>
                <a:lnTo>
                  <a:pt x="967" y="0"/>
                </a:lnTo>
                <a:lnTo>
                  <a:pt x="1017" y="3"/>
                </a:lnTo>
                <a:lnTo>
                  <a:pt x="1105" y="20"/>
                </a:lnTo>
                <a:lnTo>
                  <a:pt x="1182" y="55"/>
                </a:lnTo>
                <a:lnTo>
                  <a:pt x="1245" y="106"/>
                </a:lnTo>
                <a:lnTo>
                  <a:pt x="1295" y="166"/>
                </a:lnTo>
                <a:lnTo>
                  <a:pt x="1331" y="237"/>
                </a:lnTo>
                <a:lnTo>
                  <a:pt x="1357" y="314"/>
                </a:lnTo>
                <a:lnTo>
                  <a:pt x="1369" y="395"/>
                </a:lnTo>
                <a:lnTo>
                  <a:pt x="1369" y="437"/>
                </a:lnTo>
                <a:lnTo>
                  <a:pt x="1369" y="452"/>
                </a:lnTo>
                <a:lnTo>
                  <a:pt x="1369" y="465"/>
                </a:lnTo>
                <a:lnTo>
                  <a:pt x="1396" y="471"/>
                </a:lnTo>
                <a:lnTo>
                  <a:pt x="1446" y="491"/>
                </a:lnTo>
                <a:lnTo>
                  <a:pt x="1492" y="519"/>
                </a:lnTo>
                <a:lnTo>
                  <a:pt x="1533" y="554"/>
                </a:lnTo>
                <a:lnTo>
                  <a:pt x="1567" y="596"/>
                </a:lnTo>
                <a:lnTo>
                  <a:pt x="1594" y="644"/>
                </a:lnTo>
                <a:lnTo>
                  <a:pt x="1613" y="695"/>
                </a:lnTo>
                <a:lnTo>
                  <a:pt x="1622" y="751"/>
                </a:lnTo>
                <a:lnTo>
                  <a:pt x="1623" y="779"/>
                </a:lnTo>
                <a:close/>
              </a:path>
            </a:pathLst>
          </a:custGeom>
          <a:solidFill>
            <a:srgbClr val="ABD4F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Freeform 15"/>
          <p:cNvSpPr>
            <a:spLocks/>
          </p:cNvSpPr>
          <p:nvPr/>
        </p:nvSpPr>
        <p:spPr bwMode="auto">
          <a:xfrm flipH="1">
            <a:off x="10564699" y="1923423"/>
            <a:ext cx="1116830" cy="693616"/>
          </a:xfrm>
          <a:custGeom>
            <a:avLst/>
            <a:gdLst>
              <a:gd name="T0" fmla="*/ 1622 w 1623"/>
              <a:gd name="T1" fmla="*/ 813 h 1101"/>
              <a:gd name="T2" fmla="*/ 1585 w 1623"/>
              <a:gd name="T3" fmla="*/ 933 h 1101"/>
              <a:gd name="T4" fmla="*/ 1508 w 1623"/>
              <a:gd name="T5" fmla="*/ 1028 h 1101"/>
              <a:gd name="T6" fmla="*/ 1400 w 1623"/>
              <a:gd name="T7" fmla="*/ 1086 h 1101"/>
              <a:gd name="T8" fmla="*/ 1304 w 1623"/>
              <a:gd name="T9" fmla="*/ 1101 h 1101"/>
              <a:gd name="T10" fmla="*/ 285 w 1623"/>
              <a:gd name="T11" fmla="*/ 1099 h 1101"/>
              <a:gd name="T12" fmla="*/ 166 w 1623"/>
              <a:gd name="T13" fmla="*/ 1062 h 1101"/>
              <a:gd name="T14" fmla="*/ 73 w 1623"/>
              <a:gd name="T15" fmla="*/ 984 h 1101"/>
              <a:gd name="T16" fmla="*/ 14 w 1623"/>
              <a:gd name="T17" fmla="*/ 875 h 1101"/>
              <a:gd name="T18" fmla="*/ 0 w 1623"/>
              <a:gd name="T19" fmla="*/ 779 h 1101"/>
              <a:gd name="T20" fmla="*/ 11 w 1623"/>
              <a:gd name="T21" fmla="*/ 692 h 1101"/>
              <a:gd name="T22" fmla="*/ 60 w 1623"/>
              <a:gd name="T23" fmla="*/ 591 h 1101"/>
              <a:gd name="T24" fmla="*/ 138 w 1623"/>
              <a:gd name="T25" fmla="*/ 514 h 1101"/>
              <a:gd name="T26" fmla="*/ 241 w 1623"/>
              <a:gd name="T27" fmla="*/ 468 h 1101"/>
              <a:gd name="T28" fmla="*/ 267 w 1623"/>
              <a:gd name="T29" fmla="*/ 445 h 1101"/>
              <a:gd name="T30" fmla="*/ 267 w 1623"/>
              <a:gd name="T31" fmla="*/ 407 h 1101"/>
              <a:gd name="T32" fmla="*/ 289 w 1623"/>
              <a:gd name="T33" fmla="*/ 330 h 1101"/>
              <a:gd name="T34" fmla="*/ 338 w 1623"/>
              <a:gd name="T35" fmla="*/ 270 h 1101"/>
              <a:gd name="T36" fmla="*/ 407 w 1623"/>
              <a:gd name="T37" fmla="*/ 233 h 1101"/>
              <a:gd name="T38" fmla="*/ 468 w 1623"/>
              <a:gd name="T39" fmla="*/ 225 h 1101"/>
              <a:gd name="T40" fmla="*/ 521 w 1623"/>
              <a:gd name="T41" fmla="*/ 231 h 1101"/>
              <a:gd name="T42" fmla="*/ 598 w 1623"/>
              <a:gd name="T43" fmla="*/ 273 h 1101"/>
              <a:gd name="T44" fmla="*/ 666 w 1623"/>
              <a:gd name="T45" fmla="*/ 146 h 1101"/>
              <a:gd name="T46" fmla="*/ 743 w 1623"/>
              <a:gd name="T47" fmla="*/ 65 h 1101"/>
              <a:gd name="T48" fmla="*/ 854 w 1623"/>
              <a:gd name="T49" fmla="*/ 14 h 1101"/>
              <a:gd name="T50" fmla="*/ 967 w 1623"/>
              <a:gd name="T51" fmla="*/ 0 h 1101"/>
              <a:gd name="T52" fmla="*/ 1105 w 1623"/>
              <a:gd name="T53" fmla="*/ 20 h 1101"/>
              <a:gd name="T54" fmla="*/ 1245 w 1623"/>
              <a:gd name="T55" fmla="*/ 106 h 1101"/>
              <a:gd name="T56" fmla="*/ 1331 w 1623"/>
              <a:gd name="T57" fmla="*/ 237 h 1101"/>
              <a:gd name="T58" fmla="*/ 1369 w 1623"/>
              <a:gd name="T59" fmla="*/ 395 h 1101"/>
              <a:gd name="T60" fmla="*/ 1369 w 1623"/>
              <a:gd name="T61" fmla="*/ 452 h 1101"/>
              <a:gd name="T62" fmla="*/ 1396 w 1623"/>
              <a:gd name="T63" fmla="*/ 471 h 1101"/>
              <a:gd name="T64" fmla="*/ 1492 w 1623"/>
              <a:gd name="T65" fmla="*/ 519 h 1101"/>
              <a:gd name="T66" fmla="*/ 1567 w 1623"/>
              <a:gd name="T67" fmla="*/ 596 h 1101"/>
              <a:gd name="T68" fmla="*/ 1613 w 1623"/>
              <a:gd name="T69" fmla="*/ 695 h 1101"/>
              <a:gd name="T70" fmla="*/ 1623 w 1623"/>
              <a:gd name="T71" fmla="*/ 779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23" h="1101">
                <a:moveTo>
                  <a:pt x="1623" y="779"/>
                </a:moveTo>
                <a:lnTo>
                  <a:pt x="1622" y="813"/>
                </a:lnTo>
                <a:lnTo>
                  <a:pt x="1610" y="875"/>
                </a:lnTo>
                <a:lnTo>
                  <a:pt x="1585" y="933"/>
                </a:lnTo>
                <a:lnTo>
                  <a:pt x="1550" y="984"/>
                </a:lnTo>
                <a:lnTo>
                  <a:pt x="1508" y="1028"/>
                </a:lnTo>
                <a:lnTo>
                  <a:pt x="1457" y="1062"/>
                </a:lnTo>
                <a:lnTo>
                  <a:pt x="1400" y="1086"/>
                </a:lnTo>
                <a:lnTo>
                  <a:pt x="1338" y="1099"/>
                </a:lnTo>
                <a:lnTo>
                  <a:pt x="1304" y="1101"/>
                </a:lnTo>
                <a:lnTo>
                  <a:pt x="319" y="1101"/>
                </a:lnTo>
                <a:lnTo>
                  <a:pt x="285" y="1099"/>
                </a:lnTo>
                <a:lnTo>
                  <a:pt x="223" y="1086"/>
                </a:lnTo>
                <a:lnTo>
                  <a:pt x="166" y="1062"/>
                </a:lnTo>
                <a:lnTo>
                  <a:pt x="115" y="1028"/>
                </a:lnTo>
                <a:lnTo>
                  <a:pt x="73" y="984"/>
                </a:lnTo>
                <a:lnTo>
                  <a:pt x="38" y="933"/>
                </a:lnTo>
                <a:lnTo>
                  <a:pt x="14" y="875"/>
                </a:lnTo>
                <a:lnTo>
                  <a:pt x="1" y="813"/>
                </a:lnTo>
                <a:lnTo>
                  <a:pt x="0" y="779"/>
                </a:lnTo>
                <a:lnTo>
                  <a:pt x="1" y="749"/>
                </a:lnTo>
                <a:lnTo>
                  <a:pt x="11" y="692"/>
                </a:lnTo>
                <a:lnTo>
                  <a:pt x="31" y="640"/>
                </a:lnTo>
                <a:lnTo>
                  <a:pt x="60" y="591"/>
                </a:lnTo>
                <a:lnTo>
                  <a:pt x="96" y="549"/>
                </a:lnTo>
                <a:lnTo>
                  <a:pt x="138" y="514"/>
                </a:lnTo>
                <a:lnTo>
                  <a:pt x="187" y="487"/>
                </a:lnTo>
                <a:lnTo>
                  <a:pt x="241" y="468"/>
                </a:lnTo>
                <a:lnTo>
                  <a:pt x="269" y="462"/>
                </a:lnTo>
                <a:lnTo>
                  <a:pt x="267" y="445"/>
                </a:lnTo>
                <a:lnTo>
                  <a:pt x="265" y="427"/>
                </a:lnTo>
                <a:lnTo>
                  <a:pt x="267" y="407"/>
                </a:lnTo>
                <a:lnTo>
                  <a:pt x="275" y="366"/>
                </a:lnTo>
                <a:lnTo>
                  <a:pt x="289" y="330"/>
                </a:lnTo>
                <a:lnTo>
                  <a:pt x="311" y="298"/>
                </a:lnTo>
                <a:lnTo>
                  <a:pt x="338" y="270"/>
                </a:lnTo>
                <a:lnTo>
                  <a:pt x="371" y="249"/>
                </a:lnTo>
                <a:lnTo>
                  <a:pt x="407" y="233"/>
                </a:lnTo>
                <a:lnTo>
                  <a:pt x="446" y="225"/>
                </a:lnTo>
                <a:lnTo>
                  <a:pt x="468" y="225"/>
                </a:lnTo>
                <a:lnTo>
                  <a:pt x="486" y="225"/>
                </a:lnTo>
                <a:lnTo>
                  <a:pt x="521" y="231"/>
                </a:lnTo>
                <a:lnTo>
                  <a:pt x="571" y="252"/>
                </a:lnTo>
                <a:lnTo>
                  <a:pt x="598" y="273"/>
                </a:lnTo>
                <a:lnTo>
                  <a:pt x="622" y="219"/>
                </a:lnTo>
                <a:lnTo>
                  <a:pt x="666" y="146"/>
                </a:lnTo>
                <a:lnTo>
                  <a:pt x="701" y="103"/>
                </a:lnTo>
                <a:lnTo>
                  <a:pt x="743" y="65"/>
                </a:lnTo>
                <a:lnTo>
                  <a:pt x="793" y="35"/>
                </a:lnTo>
                <a:lnTo>
                  <a:pt x="854" y="14"/>
                </a:lnTo>
                <a:lnTo>
                  <a:pt x="925" y="1"/>
                </a:lnTo>
                <a:lnTo>
                  <a:pt x="967" y="0"/>
                </a:lnTo>
                <a:lnTo>
                  <a:pt x="1017" y="3"/>
                </a:lnTo>
                <a:lnTo>
                  <a:pt x="1105" y="20"/>
                </a:lnTo>
                <a:lnTo>
                  <a:pt x="1182" y="55"/>
                </a:lnTo>
                <a:lnTo>
                  <a:pt x="1245" y="106"/>
                </a:lnTo>
                <a:lnTo>
                  <a:pt x="1295" y="166"/>
                </a:lnTo>
                <a:lnTo>
                  <a:pt x="1331" y="237"/>
                </a:lnTo>
                <a:lnTo>
                  <a:pt x="1357" y="314"/>
                </a:lnTo>
                <a:lnTo>
                  <a:pt x="1369" y="395"/>
                </a:lnTo>
                <a:lnTo>
                  <a:pt x="1369" y="437"/>
                </a:lnTo>
                <a:lnTo>
                  <a:pt x="1369" y="452"/>
                </a:lnTo>
                <a:lnTo>
                  <a:pt x="1369" y="465"/>
                </a:lnTo>
                <a:lnTo>
                  <a:pt x="1396" y="471"/>
                </a:lnTo>
                <a:lnTo>
                  <a:pt x="1446" y="491"/>
                </a:lnTo>
                <a:lnTo>
                  <a:pt x="1492" y="519"/>
                </a:lnTo>
                <a:lnTo>
                  <a:pt x="1533" y="554"/>
                </a:lnTo>
                <a:lnTo>
                  <a:pt x="1567" y="596"/>
                </a:lnTo>
                <a:lnTo>
                  <a:pt x="1594" y="644"/>
                </a:lnTo>
                <a:lnTo>
                  <a:pt x="1613" y="695"/>
                </a:lnTo>
                <a:lnTo>
                  <a:pt x="1622" y="751"/>
                </a:lnTo>
                <a:lnTo>
                  <a:pt x="1623" y="779"/>
                </a:lnTo>
                <a:close/>
              </a:path>
            </a:pathLst>
          </a:custGeom>
          <a:solidFill>
            <a:srgbClr val="ABD4F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자유형 43"/>
          <p:cNvSpPr/>
          <p:nvPr/>
        </p:nvSpPr>
        <p:spPr>
          <a:xfrm>
            <a:off x="0" y="5027257"/>
            <a:ext cx="12192000" cy="693827"/>
          </a:xfrm>
          <a:custGeom>
            <a:avLst/>
            <a:gdLst>
              <a:gd name="connsiteX0" fmla="*/ 2362200 w 12192000"/>
              <a:gd name="connsiteY0" fmla="*/ 183 h 746698"/>
              <a:gd name="connsiteX1" fmla="*/ 12192000 w 12192000"/>
              <a:gd name="connsiteY1" fmla="*/ 420771 h 746698"/>
              <a:gd name="connsiteX2" fmla="*/ 12192000 w 12192000"/>
              <a:gd name="connsiteY2" fmla="*/ 613576 h 746698"/>
              <a:gd name="connsiteX3" fmla="*/ 0 w 12192000"/>
              <a:gd name="connsiteY3" fmla="*/ 613576 h 746698"/>
              <a:gd name="connsiteX4" fmla="*/ 0 w 12192000"/>
              <a:gd name="connsiteY4" fmla="*/ 420771 h 746698"/>
              <a:gd name="connsiteX5" fmla="*/ 2362200 w 12192000"/>
              <a:gd name="connsiteY5" fmla="*/ 183 h 74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46698">
                <a:moveTo>
                  <a:pt x="2362200" y="183"/>
                </a:moveTo>
                <a:cubicBezTo>
                  <a:pt x="4556522" y="-14998"/>
                  <a:pt x="6643688" y="920834"/>
                  <a:pt x="12192000" y="420771"/>
                </a:cubicBezTo>
                <a:lnTo>
                  <a:pt x="12192000" y="613576"/>
                </a:lnTo>
                <a:cubicBezTo>
                  <a:pt x="4794250" y="1216645"/>
                  <a:pt x="3549650" y="-489180"/>
                  <a:pt x="0" y="613576"/>
                </a:cubicBezTo>
                <a:lnTo>
                  <a:pt x="0" y="420771"/>
                </a:lnTo>
                <a:cubicBezTo>
                  <a:pt x="887413" y="115971"/>
                  <a:pt x="1630760" y="5243"/>
                  <a:pt x="2362200" y="18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C2349B-AD0E-4640-9194-B2E7F7E0F2D5}"/>
              </a:ext>
            </a:extLst>
          </p:cNvPr>
          <p:cNvGrpSpPr/>
          <p:nvPr/>
        </p:nvGrpSpPr>
        <p:grpSpPr>
          <a:xfrm>
            <a:off x="5276376" y="2982836"/>
            <a:ext cx="2102324" cy="3580210"/>
            <a:chOff x="5276376" y="2982836"/>
            <a:chExt cx="2102324" cy="3580210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5593976" y="6220236"/>
              <a:ext cx="201849" cy="342810"/>
            </a:xfrm>
            <a:prstGeom prst="roundRect">
              <a:avLst>
                <a:gd name="adj" fmla="val 50000"/>
              </a:avLst>
            </a:prstGeom>
            <a:solidFill>
              <a:srgbClr val="3538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6853890" y="6219695"/>
              <a:ext cx="201849" cy="342810"/>
            </a:xfrm>
            <a:prstGeom prst="roundRect">
              <a:avLst>
                <a:gd name="adj" fmla="val 50000"/>
              </a:avLst>
            </a:prstGeom>
            <a:solidFill>
              <a:srgbClr val="3538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5783125" y="3052171"/>
              <a:ext cx="1074767" cy="725721"/>
            </a:xfrm>
            <a:prstGeom prst="roundRect">
              <a:avLst>
                <a:gd name="adj" fmla="val 19283"/>
              </a:avLst>
            </a:prstGeom>
            <a:noFill/>
            <a:ln w="825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5276376" y="3614554"/>
              <a:ext cx="2102324" cy="2805021"/>
              <a:chOff x="5479576" y="3405004"/>
              <a:chExt cx="2102324" cy="2805021"/>
            </a:xfrm>
          </p:grpSpPr>
          <p:sp>
            <p:nvSpPr>
              <p:cNvPr id="60" name="모서리가 둥근 직사각형 59"/>
              <p:cNvSpPr/>
              <p:nvPr/>
            </p:nvSpPr>
            <p:spPr>
              <a:xfrm>
                <a:off x="5479576" y="3405004"/>
                <a:ext cx="2102324" cy="2805021"/>
              </a:xfrm>
              <a:prstGeom prst="roundRect">
                <a:avLst>
                  <a:gd name="adj" fmla="val 7908"/>
                </a:avLst>
              </a:prstGeom>
              <a:solidFill>
                <a:srgbClr val="FEDA00"/>
              </a:solidFill>
              <a:ln>
                <a:noFill/>
              </a:ln>
              <a:effectLst>
                <a:outerShdw blurRad="152400" dist="114300" dir="5400000" sx="89000" sy="89000" rotWithShape="0">
                  <a:prstClr val="black">
                    <a:alpha val="2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모서리가 둥근 직사각형 61"/>
              <p:cNvSpPr/>
              <p:nvPr/>
            </p:nvSpPr>
            <p:spPr>
              <a:xfrm>
                <a:off x="5775031" y="3633466"/>
                <a:ext cx="258841" cy="2348096"/>
              </a:xfrm>
              <a:prstGeom prst="roundRect">
                <a:avLst>
                  <a:gd name="adj" fmla="val 50000"/>
                </a:avLst>
              </a:prstGeom>
              <a:solidFill>
                <a:srgbClr val="FEDA00"/>
              </a:solidFill>
              <a:ln>
                <a:noFill/>
              </a:ln>
              <a:effectLst>
                <a:innerShdw blurRad="330200">
                  <a:prstClr val="black">
                    <a:alpha val="2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6401536" y="3626672"/>
                <a:ext cx="258841" cy="2348096"/>
              </a:xfrm>
              <a:prstGeom prst="roundRect">
                <a:avLst>
                  <a:gd name="adj" fmla="val 50000"/>
                </a:avLst>
              </a:prstGeom>
              <a:solidFill>
                <a:srgbClr val="FEDA00"/>
              </a:solidFill>
              <a:ln>
                <a:noFill/>
              </a:ln>
              <a:effectLst>
                <a:innerShdw blurRad="330200">
                  <a:prstClr val="black">
                    <a:alpha val="2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>
                <a:off x="7028042" y="3633466"/>
                <a:ext cx="258841" cy="2348096"/>
              </a:xfrm>
              <a:prstGeom prst="roundRect">
                <a:avLst>
                  <a:gd name="adj" fmla="val 50000"/>
                </a:avLst>
              </a:prstGeom>
              <a:solidFill>
                <a:srgbClr val="FEDA00"/>
              </a:solidFill>
              <a:ln>
                <a:noFill/>
              </a:ln>
              <a:effectLst>
                <a:innerShdw blurRad="330200">
                  <a:prstClr val="black">
                    <a:alpha val="2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모서리가 둥근 직사각형 68"/>
            <p:cNvSpPr/>
            <p:nvPr/>
          </p:nvSpPr>
          <p:spPr>
            <a:xfrm>
              <a:off x="5922953" y="2982836"/>
              <a:ext cx="809169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Group 4"/>
          <p:cNvGrpSpPr>
            <a:grpSpLocks noChangeAspect="1"/>
          </p:cNvGrpSpPr>
          <p:nvPr/>
        </p:nvGrpSpPr>
        <p:grpSpPr bwMode="auto">
          <a:xfrm>
            <a:off x="2780965" y="3040869"/>
            <a:ext cx="738029" cy="667741"/>
            <a:chOff x="645" y="-337"/>
            <a:chExt cx="2688" cy="2432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72" name="Freeform 5"/>
            <p:cNvSpPr>
              <a:spLocks/>
            </p:cNvSpPr>
            <p:nvPr/>
          </p:nvSpPr>
          <p:spPr bwMode="auto">
            <a:xfrm>
              <a:off x="645" y="-273"/>
              <a:ext cx="2688" cy="1408"/>
            </a:xfrm>
            <a:custGeom>
              <a:avLst/>
              <a:gdLst>
                <a:gd name="T0" fmla="*/ 0 w 8065"/>
                <a:gd name="T1" fmla="*/ 4225 h 4225"/>
                <a:gd name="T2" fmla="*/ 27 w 8065"/>
                <a:gd name="T3" fmla="*/ 4224 h 4225"/>
                <a:gd name="T4" fmla="*/ 94 w 8065"/>
                <a:gd name="T5" fmla="*/ 4206 h 4225"/>
                <a:gd name="T6" fmla="*/ 171 w 8065"/>
                <a:gd name="T7" fmla="*/ 4175 h 4225"/>
                <a:gd name="T8" fmla="*/ 259 w 8065"/>
                <a:gd name="T9" fmla="*/ 4127 h 4225"/>
                <a:gd name="T10" fmla="*/ 408 w 8065"/>
                <a:gd name="T11" fmla="*/ 4032 h 4225"/>
                <a:gd name="T12" fmla="*/ 638 w 8065"/>
                <a:gd name="T13" fmla="*/ 3859 h 4225"/>
                <a:gd name="T14" fmla="*/ 897 w 8065"/>
                <a:gd name="T15" fmla="*/ 3640 h 4225"/>
                <a:gd name="T16" fmla="*/ 1178 w 8065"/>
                <a:gd name="T17" fmla="*/ 3384 h 4225"/>
                <a:gd name="T18" fmla="*/ 1478 w 8065"/>
                <a:gd name="T19" fmla="*/ 3096 h 4225"/>
                <a:gd name="T20" fmla="*/ 1787 w 8065"/>
                <a:gd name="T21" fmla="*/ 2782 h 4225"/>
                <a:gd name="T22" fmla="*/ 2103 w 8065"/>
                <a:gd name="T23" fmla="*/ 2448 h 4225"/>
                <a:gd name="T24" fmla="*/ 2417 w 8065"/>
                <a:gd name="T25" fmla="*/ 2104 h 4225"/>
                <a:gd name="T26" fmla="*/ 2724 w 8065"/>
                <a:gd name="T27" fmla="*/ 1751 h 4225"/>
                <a:gd name="T28" fmla="*/ 3019 w 8065"/>
                <a:gd name="T29" fmla="*/ 1401 h 4225"/>
                <a:gd name="T30" fmla="*/ 3297 w 8065"/>
                <a:gd name="T31" fmla="*/ 1055 h 4225"/>
                <a:gd name="T32" fmla="*/ 3549 w 8065"/>
                <a:gd name="T33" fmla="*/ 725 h 4225"/>
                <a:gd name="T34" fmla="*/ 3771 w 8065"/>
                <a:gd name="T35" fmla="*/ 414 h 4225"/>
                <a:gd name="T36" fmla="*/ 3956 w 8065"/>
                <a:gd name="T37" fmla="*/ 129 h 4225"/>
                <a:gd name="T38" fmla="*/ 4033 w 8065"/>
                <a:gd name="T39" fmla="*/ 0 h 4225"/>
                <a:gd name="T40" fmla="*/ 4109 w 8065"/>
                <a:gd name="T41" fmla="*/ 129 h 4225"/>
                <a:gd name="T42" fmla="*/ 4295 w 8065"/>
                <a:gd name="T43" fmla="*/ 414 h 4225"/>
                <a:gd name="T44" fmla="*/ 4517 w 8065"/>
                <a:gd name="T45" fmla="*/ 725 h 4225"/>
                <a:gd name="T46" fmla="*/ 4769 w 8065"/>
                <a:gd name="T47" fmla="*/ 1055 h 4225"/>
                <a:gd name="T48" fmla="*/ 5047 w 8065"/>
                <a:gd name="T49" fmla="*/ 1401 h 4225"/>
                <a:gd name="T50" fmla="*/ 5342 w 8065"/>
                <a:gd name="T51" fmla="*/ 1751 h 4225"/>
                <a:gd name="T52" fmla="*/ 5649 w 8065"/>
                <a:gd name="T53" fmla="*/ 2104 h 4225"/>
                <a:gd name="T54" fmla="*/ 5963 w 8065"/>
                <a:gd name="T55" fmla="*/ 2448 h 4225"/>
                <a:gd name="T56" fmla="*/ 6278 w 8065"/>
                <a:gd name="T57" fmla="*/ 2782 h 4225"/>
                <a:gd name="T58" fmla="*/ 6588 w 8065"/>
                <a:gd name="T59" fmla="*/ 3096 h 4225"/>
                <a:gd name="T60" fmla="*/ 6887 w 8065"/>
                <a:gd name="T61" fmla="*/ 3384 h 4225"/>
                <a:gd name="T62" fmla="*/ 7168 w 8065"/>
                <a:gd name="T63" fmla="*/ 3640 h 4225"/>
                <a:gd name="T64" fmla="*/ 7427 w 8065"/>
                <a:gd name="T65" fmla="*/ 3859 h 4225"/>
                <a:gd name="T66" fmla="*/ 7658 w 8065"/>
                <a:gd name="T67" fmla="*/ 4032 h 4225"/>
                <a:gd name="T68" fmla="*/ 7806 w 8065"/>
                <a:gd name="T69" fmla="*/ 4127 h 4225"/>
                <a:gd name="T70" fmla="*/ 7894 w 8065"/>
                <a:gd name="T71" fmla="*/ 4175 h 4225"/>
                <a:gd name="T72" fmla="*/ 7972 w 8065"/>
                <a:gd name="T73" fmla="*/ 4206 h 4225"/>
                <a:gd name="T74" fmla="*/ 8038 w 8065"/>
                <a:gd name="T75" fmla="*/ 4224 h 4225"/>
                <a:gd name="T76" fmla="*/ 8065 w 8065"/>
                <a:gd name="T77" fmla="*/ 4225 h 4225"/>
                <a:gd name="T78" fmla="*/ 0 w 8065"/>
                <a:gd name="T79" fmla="*/ 4225 h 4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65" h="4225">
                  <a:moveTo>
                    <a:pt x="0" y="4225"/>
                  </a:moveTo>
                  <a:lnTo>
                    <a:pt x="27" y="4224"/>
                  </a:lnTo>
                  <a:lnTo>
                    <a:pt x="94" y="4206"/>
                  </a:lnTo>
                  <a:lnTo>
                    <a:pt x="171" y="4175"/>
                  </a:lnTo>
                  <a:lnTo>
                    <a:pt x="259" y="4127"/>
                  </a:lnTo>
                  <a:lnTo>
                    <a:pt x="408" y="4032"/>
                  </a:lnTo>
                  <a:lnTo>
                    <a:pt x="638" y="3859"/>
                  </a:lnTo>
                  <a:lnTo>
                    <a:pt x="897" y="3640"/>
                  </a:lnTo>
                  <a:lnTo>
                    <a:pt x="1178" y="3384"/>
                  </a:lnTo>
                  <a:lnTo>
                    <a:pt x="1478" y="3096"/>
                  </a:lnTo>
                  <a:lnTo>
                    <a:pt x="1787" y="2782"/>
                  </a:lnTo>
                  <a:lnTo>
                    <a:pt x="2103" y="2448"/>
                  </a:lnTo>
                  <a:lnTo>
                    <a:pt x="2417" y="2104"/>
                  </a:lnTo>
                  <a:lnTo>
                    <a:pt x="2724" y="1751"/>
                  </a:lnTo>
                  <a:lnTo>
                    <a:pt x="3019" y="1401"/>
                  </a:lnTo>
                  <a:lnTo>
                    <a:pt x="3297" y="1055"/>
                  </a:lnTo>
                  <a:lnTo>
                    <a:pt x="3549" y="725"/>
                  </a:lnTo>
                  <a:lnTo>
                    <a:pt x="3771" y="414"/>
                  </a:lnTo>
                  <a:lnTo>
                    <a:pt x="3956" y="129"/>
                  </a:lnTo>
                  <a:lnTo>
                    <a:pt x="4033" y="0"/>
                  </a:lnTo>
                  <a:lnTo>
                    <a:pt x="4109" y="129"/>
                  </a:lnTo>
                  <a:lnTo>
                    <a:pt x="4295" y="414"/>
                  </a:lnTo>
                  <a:lnTo>
                    <a:pt x="4517" y="725"/>
                  </a:lnTo>
                  <a:lnTo>
                    <a:pt x="4769" y="1055"/>
                  </a:lnTo>
                  <a:lnTo>
                    <a:pt x="5047" y="1401"/>
                  </a:lnTo>
                  <a:lnTo>
                    <a:pt x="5342" y="1751"/>
                  </a:lnTo>
                  <a:lnTo>
                    <a:pt x="5649" y="2104"/>
                  </a:lnTo>
                  <a:lnTo>
                    <a:pt x="5963" y="2448"/>
                  </a:lnTo>
                  <a:lnTo>
                    <a:pt x="6278" y="2782"/>
                  </a:lnTo>
                  <a:lnTo>
                    <a:pt x="6588" y="3096"/>
                  </a:lnTo>
                  <a:lnTo>
                    <a:pt x="6887" y="3384"/>
                  </a:lnTo>
                  <a:lnTo>
                    <a:pt x="7168" y="3640"/>
                  </a:lnTo>
                  <a:lnTo>
                    <a:pt x="7427" y="3859"/>
                  </a:lnTo>
                  <a:lnTo>
                    <a:pt x="7658" y="4032"/>
                  </a:lnTo>
                  <a:lnTo>
                    <a:pt x="7806" y="4127"/>
                  </a:lnTo>
                  <a:lnTo>
                    <a:pt x="7894" y="4175"/>
                  </a:lnTo>
                  <a:lnTo>
                    <a:pt x="7972" y="4206"/>
                  </a:lnTo>
                  <a:lnTo>
                    <a:pt x="8038" y="4224"/>
                  </a:lnTo>
                  <a:lnTo>
                    <a:pt x="8065" y="4225"/>
                  </a:lnTo>
                  <a:lnTo>
                    <a:pt x="0" y="42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6"/>
            <p:cNvSpPr>
              <a:spLocks noChangeArrowheads="1"/>
            </p:cNvSpPr>
            <p:nvPr/>
          </p:nvSpPr>
          <p:spPr bwMode="auto">
            <a:xfrm>
              <a:off x="1893" y="-337"/>
              <a:ext cx="192" cy="1920"/>
            </a:xfrm>
            <a:prstGeom prst="rect">
              <a:avLst/>
            </a:prstGeom>
            <a:solidFill>
              <a:srgbClr val="D9CCB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7"/>
            <p:cNvSpPr>
              <a:spLocks/>
            </p:cNvSpPr>
            <p:nvPr/>
          </p:nvSpPr>
          <p:spPr bwMode="auto">
            <a:xfrm>
              <a:off x="773" y="1519"/>
              <a:ext cx="2432" cy="576"/>
            </a:xfrm>
            <a:custGeom>
              <a:avLst/>
              <a:gdLst>
                <a:gd name="T0" fmla="*/ 1152 w 7296"/>
                <a:gd name="T1" fmla="*/ 1728 h 1728"/>
                <a:gd name="T2" fmla="*/ 0 w 7296"/>
                <a:gd name="T3" fmla="*/ 0 h 1728"/>
                <a:gd name="T4" fmla="*/ 7296 w 7296"/>
                <a:gd name="T5" fmla="*/ 0 h 1728"/>
                <a:gd name="T6" fmla="*/ 6144 w 7296"/>
                <a:gd name="T7" fmla="*/ 1728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96" h="1728">
                  <a:moveTo>
                    <a:pt x="1152" y="1728"/>
                  </a:moveTo>
                  <a:lnTo>
                    <a:pt x="0" y="0"/>
                  </a:lnTo>
                  <a:lnTo>
                    <a:pt x="7296" y="0"/>
                  </a:lnTo>
                  <a:lnTo>
                    <a:pt x="6144" y="1728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8"/>
            <p:cNvSpPr>
              <a:spLocks/>
            </p:cNvSpPr>
            <p:nvPr/>
          </p:nvSpPr>
          <p:spPr bwMode="auto">
            <a:xfrm>
              <a:off x="773" y="1519"/>
              <a:ext cx="640" cy="576"/>
            </a:xfrm>
            <a:custGeom>
              <a:avLst/>
              <a:gdLst>
                <a:gd name="T0" fmla="*/ 0 w 1919"/>
                <a:gd name="T1" fmla="*/ 0 h 1728"/>
                <a:gd name="T2" fmla="*/ 1152 w 1919"/>
                <a:gd name="T3" fmla="*/ 1728 h 1728"/>
                <a:gd name="T4" fmla="*/ 1919 w 1919"/>
                <a:gd name="T5" fmla="*/ 1728 h 1728"/>
                <a:gd name="T6" fmla="*/ 767 w 1919"/>
                <a:gd name="T7" fmla="*/ 0 h 1728"/>
                <a:gd name="T8" fmla="*/ 0 w 1919"/>
                <a:gd name="T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9" h="1728">
                  <a:moveTo>
                    <a:pt x="0" y="0"/>
                  </a:moveTo>
                  <a:lnTo>
                    <a:pt x="1152" y="1728"/>
                  </a:lnTo>
                  <a:lnTo>
                    <a:pt x="1919" y="1728"/>
                  </a:lnTo>
                  <a:lnTo>
                    <a:pt x="7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9A7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9"/>
            <p:cNvSpPr>
              <a:spLocks/>
            </p:cNvSpPr>
            <p:nvPr/>
          </p:nvSpPr>
          <p:spPr bwMode="auto">
            <a:xfrm>
              <a:off x="2565" y="1519"/>
              <a:ext cx="640" cy="576"/>
            </a:xfrm>
            <a:custGeom>
              <a:avLst/>
              <a:gdLst>
                <a:gd name="T0" fmla="*/ 1152 w 1920"/>
                <a:gd name="T1" fmla="*/ 0 h 1728"/>
                <a:gd name="T2" fmla="*/ 0 w 1920"/>
                <a:gd name="T3" fmla="*/ 1728 h 1728"/>
                <a:gd name="T4" fmla="*/ 768 w 1920"/>
                <a:gd name="T5" fmla="*/ 1728 h 1728"/>
                <a:gd name="T6" fmla="*/ 1920 w 1920"/>
                <a:gd name="T7" fmla="*/ 0 h 1728"/>
                <a:gd name="T8" fmla="*/ 1152 w 1920"/>
                <a:gd name="T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1728">
                  <a:moveTo>
                    <a:pt x="1152" y="0"/>
                  </a:moveTo>
                  <a:lnTo>
                    <a:pt x="0" y="1728"/>
                  </a:lnTo>
                  <a:lnTo>
                    <a:pt x="768" y="1728"/>
                  </a:lnTo>
                  <a:lnTo>
                    <a:pt x="1920" y="0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D9CCB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10"/>
            <p:cNvSpPr>
              <a:spLocks/>
            </p:cNvSpPr>
            <p:nvPr/>
          </p:nvSpPr>
          <p:spPr bwMode="auto">
            <a:xfrm>
              <a:off x="1029" y="-337"/>
              <a:ext cx="1920" cy="2432"/>
            </a:xfrm>
            <a:custGeom>
              <a:avLst/>
              <a:gdLst>
                <a:gd name="T0" fmla="*/ 2881 w 5761"/>
                <a:gd name="T1" fmla="*/ 5569 h 7297"/>
                <a:gd name="T2" fmla="*/ 2881 w 5761"/>
                <a:gd name="T3" fmla="*/ 0 h 7297"/>
                <a:gd name="T4" fmla="*/ 2593 w 5761"/>
                <a:gd name="T5" fmla="*/ 0 h 7297"/>
                <a:gd name="T6" fmla="*/ 2593 w 5761"/>
                <a:gd name="T7" fmla="*/ 5569 h 7297"/>
                <a:gd name="T8" fmla="*/ 0 w 5761"/>
                <a:gd name="T9" fmla="*/ 5569 h 7297"/>
                <a:gd name="T10" fmla="*/ 1152 w 5761"/>
                <a:gd name="T11" fmla="*/ 7297 h 7297"/>
                <a:gd name="T12" fmla="*/ 4609 w 5761"/>
                <a:gd name="T13" fmla="*/ 7297 h 7297"/>
                <a:gd name="T14" fmla="*/ 5761 w 5761"/>
                <a:gd name="T15" fmla="*/ 5569 h 7297"/>
                <a:gd name="T16" fmla="*/ 2881 w 5761"/>
                <a:gd name="T17" fmla="*/ 5569 h 7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61" h="7297">
                  <a:moveTo>
                    <a:pt x="2881" y="5569"/>
                  </a:moveTo>
                  <a:lnTo>
                    <a:pt x="2881" y="0"/>
                  </a:lnTo>
                  <a:lnTo>
                    <a:pt x="2593" y="0"/>
                  </a:lnTo>
                  <a:lnTo>
                    <a:pt x="2593" y="5569"/>
                  </a:lnTo>
                  <a:lnTo>
                    <a:pt x="0" y="5569"/>
                  </a:lnTo>
                  <a:lnTo>
                    <a:pt x="1152" y="7297"/>
                  </a:lnTo>
                  <a:lnTo>
                    <a:pt x="4609" y="7297"/>
                  </a:lnTo>
                  <a:lnTo>
                    <a:pt x="5761" y="5569"/>
                  </a:lnTo>
                  <a:lnTo>
                    <a:pt x="2881" y="5569"/>
                  </a:lnTo>
                  <a:close/>
                </a:path>
              </a:pathLst>
            </a:custGeom>
            <a:solidFill>
              <a:srgbClr val="BFA99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8" name="Group 4"/>
          <p:cNvGrpSpPr>
            <a:grpSpLocks noChangeAspect="1"/>
          </p:cNvGrpSpPr>
          <p:nvPr/>
        </p:nvGrpSpPr>
        <p:grpSpPr bwMode="auto">
          <a:xfrm>
            <a:off x="4001995" y="3245517"/>
            <a:ext cx="386528" cy="349716"/>
            <a:chOff x="645" y="-337"/>
            <a:chExt cx="2688" cy="2432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79" name="Freeform 5"/>
            <p:cNvSpPr>
              <a:spLocks/>
            </p:cNvSpPr>
            <p:nvPr/>
          </p:nvSpPr>
          <p:spPr bwMode="auto">
            <a:xfrm>
              <a:off x="645" y="-273"/>
              <a:ext cx="2688" cy="1408"/>
            </a:xfrm>
            <a:custGeom>
              <a:avLst/>
              <a:gdLst>
                <a:gd name="T0" fmla="*/ 0 w 8065"/>
                <a:gd name="T1" fmla="*/ 4225 h 4225"/>
                <a:gd name="T2" fmla="*/ 27 w 8065"/>
                <a:gd name="T3" fmla="*/ 4224 h 4225"/>
                <a:gd name="T4" fmla="*/ 94 w 8065"/>
                <a:gd name="T5" fmla="*/ 4206 h 4225"/>
                <a:gd name="T6" fmla="*/ 171 w 8065"/>
                <a:gd name="T7" fmla="*/ 4175 h 4225"/>
                <a:gd name="T8" fmla="*/ 259 w 8065"/>
                <a:gd name="T9" fmla="*/ 4127 h 4225"/>
                <a:gd name="T10" fmla="*/ 408 w 8065"/>
                <a:gd name="T11" fmla="*/ 4032 h 4225"/>
                <a:gd name="T12" fmla="*/ 638 w 8065"/>
                <a:gd name="T13" fmla="*/ 3859 h 4225"/>
                <a:gd name="T14" fmla="*/ 897 w 8065"/>
                <a:gd name="T15" fmla="*/ 3640 h 4225"/>
                <a:gd name="T16" fmla="*/ 1178 w 8065"/>
                <a:gd name="T17" fmla="*/ 3384 h 4225"/>
                <a:gd name="T18" fmla="*/ 1478 w 8065"/>
                <a:gd name="T19" fmla="*/ 3096 h 4225"/>
                <a:gd name="T20" fmla="*/ 1787 w 8065"/>
                <a:gd name="T21" fmla="*/ 2782 h 4225"/>
                <a:gd name="T22" fmla="*/ 2103 w 8065"/>
                <a:gd name="T23" fmla="*/ 2448 h 4225"/>
                <a:gd name="T24" fmla="*/ 2417 w 8065"/>
                <a:gd name="T25" fmla="*/ 2104 h 4225"/>
                <a:gd name="T26" fmla="*/ 2724 w 8065"/>
                <a:gd name="T27" fmla="*/ 1751 h 4225"/>
                <a:gd name="T28" fmla="*/ 3019 w 8065"/>
                <a:gd name="T29" fmla="*/ 1401 h 4225"/>
                <a:gd name="T30" fmla="*/ 3297 w 8065"/>
                <a:gd name="T31" fmla="*/ 1055 h 4225"/>
                <a:gd name="T32" fmla="*/ 3549 w 8065"/>
                <a:gd name="T33" fmla="*/ 725 h 4225"/>
                <a:gd name="T34" fmla="*/ 3771 w 8065"/>
                <a:gd name="T35" fmla="*/ 414 h 4225"/>
                <a:gd name="T36" fmla="*/ 3956 w 8065"/>
                <a:gd name="T37" fmla="*/ 129 h 4225"/>
                <a:gd name="T38" fmla="*/ 4033 w 8065"/>
                <a:gd name="T39" fmla="*/ 0 h 4225"/>
                <a:gd name="T40" fmla="*/ 4109 w 8065"/>
                <a:gd name="T41" fmla="*/ 129 h 4225"/>
                <a:gd name="T42" fmla="*/ 4295 w 8065"/>
                <a:gd name="T43" fmla="*/ 414 h 4225"/>
                <a:gd name="T44" fmla="*/ 4517 w 8065"/>
                <a:gd name="T45" fmla="*/ 725 h 4225"/>
                <a:gd name="T46" fmla="*/ 4769 w 8065"/>
                <a:gd name="T47" fmla="*/ 1055 h 4225"/>
                <a:gd name="T48" fmla="*/ 5047 w 8065"/>
                <a:gd name="T49" fmla="*/ 1401 h 4225"/>
                <a:gd name="T50" fmla="*/ 5342 w 8065"/>
                <a:gd name="T51" fmla="*/ 1751 h 4225"/>
                <a:gd name="T52" fmla="*/ 5649 w 8065"/>
                <a:gd name="T53" fmla="*/ 2104 h 4225"/>
                <a:gd name="T54" fmla="*/ 5963 w 8065"/>
                <a:gd name="T55" fmla="*/ 2448 h 4225"/>
                <a:gd name="T56" fmla="*/ 6278 w 8065"/>
                <a:gd name="T57" fmla="*/ 2782 h 4225"/>
                <a:gd name="T58" fmla="*/ 6588 w 8065"/>
                <a:gd name="T59" fmla="*/ 3096 h 4225"/>
                <a:gd name="T60" fmla="*/ 6887 w 8065"/>
                <a:gd name="T61" fmla="*/ 3384 h 4225"/>
                <a:gd name="T62" fmla="*/ 7168 w 8065"/>
                <a:gd name="T63" fmla="*/ 3640 h 4225"/>
                <a:gd name="T64" fmla="*/ 7427 w 8065"/>
                <a:gd name="T65" fmla="*/ 3859 h 4225"/>
                <a:gd name="T66" fmla="*/ 7658 w 8065"/>
                <a:gd name="T67" fmla="*/ 4032 h 4225"/>
                <a:gd name="T68" fmla="*/ 7806 w 8065"/>
                <a:gd name="T69" fmla="*/ 4127 h 4225"/>
                <a:gd name="T70" fmla="*/ 7894 w 8065"/>
                <a:gd name="T71" fmla="*/ 4175 h 4225"/>
                <a:gd name="T72" fmla="*/ 7972 w 8065"/>
                <a:gd name="T73" fmla="*/ 4206 h 4225"/>
                <a:gd name="T74" fmla="*/ 8038 w 8065"/>
                <a:gd name="T75" fmla="*/ 4224 h 4225"/>
                <a:gd name="T76" fmla="*/ 8065 w 8065"/>
                <a:gd name="T77" fmla="*/ 4225 h 4225"/>
                <a:gd name="T78" fmla="*/ 0 w 8065"/>
                <a:gd name="T79" fmla="*/ 4225 h 4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65" h="4225">
                  <a:moveTo>
                    <a:pt x="0" y="4225"/>
                  </a:moveTo>
                  <a:lnTo>
                    <a:pt x="27" y="4224"/>
                  </a:lnTo>
                  <a:lnTo>
                    <a:pt x="94" y="4206"/>
                  </a:lnTo>
                  <a:lnTo>
                    <a:pt x="171" y="4175"/>
                  </a:lnTo>
                  <a:lnTo>
                    <a:pt x="259" y="4127"/>
                  </a:lnTo>
                  <a:lnTo>
                    <a:pt x="408" y="4032"/>
                  </a:lnTo>
                  <a:lnTo>
                    <a:pt x="638" y="3859"/>
                  </a:lnTo>
                  <a:lnTo>
                    <a:pt x="897" y="3640"/>
                  </a:lnTo>
                  <a:lnTo>
                    <a:pt x="1178" y="3384"/>
                  </a:lnTo>
                  <a:lnTo>
                    <a:pt x="1478" y="3096"/>
                  </a:lnTo>
                  <a:lnTo>
                    <a:pt x="1787" y="2782"/>
                  </a:lnTo>
                  <a:lnTo>
                    <a:pt x="2103" y="2448"/>
                  </a:lnTo>
                  <a:lnTo>
                    <a:pt x="2417" y="2104"/>
                  </a:lnTo>
                  <a:lnTo>
                    <a:pt x="2724" y="1751"/>
                  </a:lnTo>
                  <a:lnTo>
                    <a:pt x="3019" y="1401"/>
                  </a:lnTo>
                  <a:lnTo>
                    <a:pt x="3297" y="1055"/>
                  </a:lnTo>
                  <a:lnTo>
                    <a:pt x="3549" y="725"/>
                  </a:lnTo>
                  <a:lnTo>
                    <a:pt x="3771" y="414"/>
                  </a:lnTo>
                  <a:lnTo>
                    <a:pt x="3956" y="129"/>
                  </a:lnTo>
                  <a:lnTo>
                    <a:pt x="4033" y="0"/>
                  </a:lnTo>
                  <a:lnTo>
                    <a:pt x="4109" y="129"/>
                  </a:lnTo>
                  <a:lnTo>
                    <a:pt x="4295" y="414"/>
                  </a:lnTo>
                  <a:lnTo>
                    <a:pt x="4517" y="725"/>
                  </a:lnTo>
                  <a:lnTo>
                    <a:pt x="4769" y="1055"/>
                  </a:lnTo>
                  <a:lnTo>
                    <a:pt x="5047" y="1401"/>
                  </a:lnTo>
                  <a:lnTo>
                    <a:pt x="5342" y="1751"/>
                  </a:lnTo>
                  <a:lnTo>
                    <a:pt x="5649" y="2104"/>
                  </a:lnTo>
                  <a:lnTo>
                    <a:pt x="5963" y="2448"/>
                  </a:lnTo>
                  <a:lnTo>
                    <a:pt x="6278" y="2782"/>
                  </a:lnTo>
                  <a:lnTo>
                    <a:pt x="6588" y="3096"/>
                  </a:lnTo>
                  <a:lnTo>
                    <a:pt x="6887" y="3384"/>
                  </a:lnTo>
                  <a:lnTo>
                    <a:pt x="7168" y="3640"/>
                  </a:lnTo>
                  <a:lnTo>
                    <a:pt x="7427" y="3859"/>
                  </a:lnTo>
                  <a:lnTo>
                    <a:pt x="7658" y="4032"/>
                  </a:lnTo>
                  <a:lnTo>
                    <a:pt x="7806" y="4127"/>
                  </a:lnTo>
                  <a:lnTo>
                    <a:pt x="7894" y="4175"/>
                  </a:lnTo>
                  <a:lnTo>
                    <a:pt x="7972" y="4206"/>
                  </a:lnTo>
                  <a:lnTo>
                    <a:pt x="8038" y="4224"/>
                  </a:lnTo>
                  <a:lnTo>
                    <a:pt x="8065" y="4225"/>
                  </a:lnTo>
                  <a:lnTo>
                    <a:pt x="0" y="42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6"/>
            <p:cNvSpPr>
              <a:spLocks noChangeArrowheads="1"/>
            </p:cNvSpPr>
            <p:nvPr/>
          </p:nvSpPr>
          <p:spPr bwMode="auto">
            <a:xfrm>
              <a:off x="1893" y="-337"/>
              <a:ext cx="192" cy="1920"/>
            </a:xfrm>
            <a:prstGeom prst="rect">
              <a:avLst/>
            </a:prstGeom>
            <a:solidFill>
              <a:srgbClr val="D9CCB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773" y="1519"/>
              <a:ext cx="2432" cy="576"/>
            </a:xfrm>
            <a:custGeom>
              <a:avLst/>
              <a:gdLst>
                <a:gd name="T0" fmla="*/ 1152 w 7296"/>
                <a:gd name="T1" fmla="*/ 1728 h 1728"/>
                <a:gd name="T2" fmla="*/ 0 w 7296"/>
                <a:gd name="T3" fmla="*/ 0 h 1728"/>
                <a:gd name="T4" fmla="*/ 7296 w 7296"/>
                <a:gd name="T5" fmla="*/ 0 h 1728"/>
                <a:gd name="T6" fmla="*/ 6144 w 7296"/>
                <a:gd name="T7" fmla="*/ 1728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96" h="1728">
                  <a:moveTo>
                    <a:pt x="1152" y="1728"/>
                  </a:moveTo>
                  <a:lnTo>
                    <a:pt x="0" y="0"/>
                  </a:lnTo>
                  <a:lnTo>
                    <a:pt x="7296" y="0"/>
                  </a:lnTo>
                  <a:lnTo>
                    <a:pt x="6144" y="1728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773" y="1519"/>
              <a:ext cx="640" cy="576"/>
            </a:xfrm>
            <a:custGeom>
              <a:avLst/>
              <a:gdLst>
                <a:gd name="T0" fmla="*/ 0 w 1919"/>
                <a:gd name="T1" fmla="*/ 0 h 1728"/>
                <a:gd name="T2" fmla="*/ 1152 w 1919"/>
                <a:gd name="T3" fmla="*/ 1728 h 1728"/>
                <a:gd name="T4" fmla="*/ 1919 w 1919"/>
                <a:gd name="T5" fmla="*/ 1728 h 1728"/>
                <a:gd name="T6" fmla="*/ 767 w 1919"/>
                <a:gd name="T7" fmla="*/ 0 h 1728"/>
                <a:gd name="T8" fmla="*/ 0 w 1919"/>
                <a:gd name="T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9" h="1728">
                  <a:moveTo>
                    <a:pt x="0" y="0"/>
                  </a:moveTo>
                  <a:lnTo>
                    <a:pt x="1152" y="1728"/>
                  </a:lnTo>
                  <a:lnTo>
                    <a:pt x="1919" y="1728"/>
                  </a:lnTo>
                  <a:lnTo>
                    <a:pt x="7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9A7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2565" y="1519"/>
              <a:ext cx="640" cy="576"/>
            </a:xfrm>
            <a:custGeom>
              <a:avLst/>
              <a:gdLst>
                <a:gd name="T0" fmla="*/ 1152 w 1920"/>
                <a:gd name="T1" fmla="*/ 0 h 1728"/>
                <a:gd name="T2" fmla="*/ 0 w 1920"/>
                <a:gd name="T3" fmla="*/ 1728 h 1728"/>
                <a:gd name="T4" fmla="*/ 768 w 1920"/>
                <a:gd name="T5" fmla="*/ 1728 h 1728"/>
                <a:gd name="T6" fmla="*/ 1920 w 1920"/>
                <a:gd name="T7" fmla="*/ 0 h 1728"/>
                <a:gd name="T8" fmla="*/ 1152 w 1920"/>
                <a:gd name="T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1728">
                  <a:moveTo>
                    <a:pt x="1152" y="0"/>
                  </a:moveTo>
                  <a:lnTo>
                    <a:pt x="0" y="1728"/>
                  </a:lnTo>
                  <a:lnTo>
                    <a:pt x="768" y="1728"/>
                  </a:lnTo>
                  <a:lnTo>
                    <a:pt x="1920" y="0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D9CCB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10"/>
            <p:cNvSpPr>
              <a:spLocks/>
            </p:cNvSpPr>
            <p:nvPr/>
          </p:nvSpPr>
          <p:spPr bwMode="auto">
            <a:xfrm>
              <a:off x="1029" y="-337"/>
              <a:ext cx="1920" cy="2432"/>
            </a:xfrm>
            <a:custGeom>
              <a:avLst/>
              <a:gdLst>
                <a:gd name="T0" fmla="*/ 2881 w 5761"/>
                <a:gd name="T1" fmla="*/ 5569 h 7297"/>
                <a:gd name="T2" fmla="*/ 2881 w 5761"/>
                <a:gd name="T3" fmla="*/ 0 h 7297"/>
                <a:gd name="T4" fmla="*/ 2593 w 5761"/>
                <a:gd name="T5" fmla="*/ 0 h 7297"/>
                <a:gd name="T6" fmla="*/ 2593 w 5761"/>
                <a:gd name="T7" fmla="*/ 5569 h 7297"/>
                <a:gd name="T8" fmla="*/ 0 w 5761"/>
                <a:gd name="T9" fmla="*/ 5569 h 7297"/>
                <a:gd name="T10" fmla="*/ 1152 w 5761"/>
                <a:gd name="T11" fmla="*/ 7297 h 7297"/>
                <a:gd name="T12" fmla="*/ 4609 w 5761"/>
                <a:gd name="T13" fmla="*/ 7297 h 7297"/>
                <a:gd name="T14" fmla="*/ 5761 w 5761"/>
                <a:gd name="T15" fmla="*/ 5569 h 7297"/>
                <a:gd name="T16" fmla="*/ 2881 w 5761"/>
                <a:gd name="T17" fmla="*/ 5569 h 7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61" h="7297">
                  <a:moveTo>
                    <a:pt x="2881" y="5569"/>
                  </a:moveTo>
                  <a:lnTo>
                    <a:pt x="2881" y="0"/>
                  </a:lnTo>
                  <a:lnTo>
                    <a:pt x="2593" y="0"/>
                  </a:lnTo>
                  <a:lnTo>
                    <a:pt x="2593" y="5569"/>
                  </a:lnTo>
                  <a:lnTo>
                    <a:pt x="0" y="5569"/>
                  </a:lnTo>
                  <a:lnTo>
                    <a:pt x="1152" y="7297"/>
                  </a:lnTo>
                  <a:lnTo>
                    <a:pt x="4609" y="7297"/>
                  </a:lnTo>
                  <a:lnTo>
                    <a:pt x="5761" y="5569"/>
                  </a:lnTo>
                  <a:lnTo>
                    <a:pt x="2881" y="5569"/>
                  </a:lnTo>
                  <a:close/>
                </a:path>
              </a:pathLst>
            </a:custGeom>
            <a:solidFill>
              <a:srgbClr val="BFA99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F112D6C-0191-43B1-9F57-1D814572A1F7}"/>
              </a:ext>
            </a:extLst>
          </p:cNvPr>
          <p:cNvSpPr/>
          <p:nvPr/>
        </p:nvSpPr>
        <p:spPr>
          <a:xfrm>
            <a:off x="4597056" y="2332021"/>
            <a:ext cx="474767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구종석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박우진 이지훈 정승원 </a:t>
            </a:r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황충희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FE04725-A241-4111-B0F3-852233C87798}"/>
              </a:ext>
            </a:extLst>
          </p:cNvPr>
          <p:cNvSpPr/>
          <p:nvPr/>
        </p:nvSpPr>
        <p:spPr>
          <a:xfrm>
            <a:off x="3296282" y="1647040"/>
            <a:ext cx="60484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FOLLOW ME ROBOT</a:t>
            </a:r>
            <a:endParaRPr lang="ko-KR" altLang="en-US" b="1" dirty="0"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전자기기이(가) 표시된 사진&#10;&#10;자동 생성된 설명">
            <a:extLst>
              <a:ext uri="{FF2B5EF4-FFF2-40B4-BE49-F238E27FC236}">
                <a16:creationId xmlns:a16="http://schemas.microsoft.com/office/drawing/2014/main" id="{65914009-E251-41C2-B7A8-706FCD9A0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35" y="250436"/>
            <a:ext cx="6777929" cy="63571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B5A18E9-18B7-49CE-8CB5-F37FB1EE8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B287D05-7ED8-4B1B-93E4-FD2F1CBF2A02}"/>
              </a:ext>
            </a:extLst>
          </p:cNvPr>
          <p:cNvGrpSpPr/>
          <p:nvPr/>
        </p:nvGrpSpPr>
        <p:grpSpPr>
          <a:xfrm>
            <a:off x="8244352" y="1876272"/>
            <a:ext cx="2481224" cy="3105454"/>
            <a:chOff x="8244352" y="1268999"/>
            <a:chExt cx="2481224" cy="310545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249D5E3-DC01-4D1D-91D1-7C20004462E4}"/>
                </a:ext>
              </a:extLst>
            </p:cNvPr>
            <p:cNvGrpSpPr/>
            <p:nvPr/>
          </p:nvGrpSpPr>
          <p:grpSpPr>
            <a:xfrm>
              <a:off x="8244352" y="3519672"/>
              <a:ext cx="2481224" cy="854781"/>
              <a:chOff x="7858030" y="1763219"/>
              <a:chExt cx="2481224" cy="854781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8D980F-98E7-467E-82F4-8BA23BA0E4FA}"/>
                  </a:ext>
                </a:extLst>
              </p:cNvPr>
              <p:cNvSpPr txBox="1"/>
              <p:nvPr/>
            </p:nvSpPr>
            <p:spPr>
              <a:xfrm>
                <a:off x="7900998" y="1763219"/>
                <a:ext cx="2395288" cy="470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L298N </a:t>
                </a:r>
                <a:r>
                  <a:rPr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모터 드라이버</a:t>
                </a:r>
                <a:endParaRPr 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</p:txBody>
          </p:sp>
          <p:sp>
            <p:nvSpPr>
              <p:cNvPr id="33" name="TextBox 3">
                <a:extLst>
                  <a:ext uri="{FF2B5EF4-FFF2-40B4-BE49-F238E27FC236}">
                    <a16:creationId xmlns:a16="http://schemas.microsoft.com/office/drawing/2014/main" id="{84F26967-BF18-41D0-9AE7-09D82617F0A0}"/>
                  </a:ext>
                </a:extLst>
              </p:cNvPr>
              <p:cNvSpPr txBox="1"/>
              <p:nvPr/>
            </p:nvSpPr>
            <p:spPr>
              <a:xfrm>
                <a:off x="7858030" y="2189806"/>
                <a:ext cx="2481224" cy="428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DC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모터 제어 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</p:txBody>
          </p:sp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8900238-732B-41D9-A25C-A80CD315F6A6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04964" y="1268999"/>
              <a:ext cx="2160000" cy="2160000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585390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875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7F2357A-5188-4332-A180-7CA05BDC5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137EFDF-FD81-405B-991C-3D28C45F7759}"/>
              </a:ext>
            </a:extLst>
          </p:cNvPr>
          <p:cNvGrpSpPr/>
          <p:nvPr/>
        </p:nvGrpSpPr>
        <p:grpSpPr>
          <a:xfrm>
            <a:off x="8244352" y="1876272"/>
            <a:ext cx="2481224" cy="3105454"/>
            <a:chOff x="8244352" y="1268999"/>
            <a:chExt cx="2481224" cy="310545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E45ADBA-8292-45AC-8281-894B68C552EC}"/>
                </a:ext>
              </a:extLst>
            </p:cNvPr>
            <p:cNvGrpSpPr/>
            <p:nvPr/>
          </p:nvGrpSpPr>
          <p:grpSpPr>
            <a:xfrm>
              <a:off x="8244352" y="3519672"/>
              <a:ext cx="2481224" cy="854781"/>
              <a:chOff x="7858030" y="1763219"/>
              <a:chExt cx="2481224" cy="85478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FCBE70-626F-4A5E-BDAF-8BCAFE4FA32F}"/>
                  </a:ext>
                </a:extLst>
              </p:cNvPr>
              <p:cNvSpPr txBox="1"/>
              <p:nvPr/>
            </p:nvSpPr>
            <p:spPr>
              <a:xfrm>
                <a:off x="7900998" y="1763219"/>
                <a:ext cx="2395288" cy="470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DC </a:t>
                </a:r>
                <a:r>
                  <a:rPr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모터</a:t>
                </a:r>
                <a:endParaRPr 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</p:txBody>
          </p:sp>
          <p:sp>
            <p:nvSpPr>
              <p:cNvPr id="9" name="TextBox 3">
                <a:extLst>
                  <a:ext uri="{FF2B5EF4-FFF2-40B4-BE49-F238E27FC236}">
                    <a16:creationId xmlns:a16="http://schemas.microsoft.com/office/drawing/2014/main" id="{AA861835-B108-4597-9C32-939645FE7BFA}"/>
                  </a:ext>
                </a:extLst>
              </p:cNvPr>
              <p:cNvSpPr txBox="1"/>
              <p:nvPr/>
            </p:nvSpPr>
            <p:spPr>
              <a:xfrm>
                <a:off x="7858030" y="2189806"/>
                <a:ext cx="2481224" cy="428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4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륜 구동 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253305-E333-4A7F-A23E-3956B30D6D08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04964" y="1268999"/>
              <a:ext cx="2160000" cy="2160000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66532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B35E2C6-0CB9-4ADB-B993-579CA72E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C8DA5F3-4BB1-465B-BEB8-11506A0BF519}"/>
              </a:ext>
            </a:extLst>
          </p:cNvPr>
          <p:cNvGrpSpPr/>
          <p:nvPr/>
        </p:nvGrpSpPr>
        <p:grpSpPr>
          <a:xfrm>
            <a:off x="8287320" y="1876272"/>
            <a:ext cx="2660080" cy="3490276"/>
            <a:chOff x="8287320" y="1268999"/>
            <a:chExt cx="2660080" cy="349027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30A7A3F-D035-460D-94A0-FAF21239E719}"/>
                </a:ext>
              </a:extLst>
            </p:cNvPr>
            <p:cNvGrpSpPr/>
            <p:nvPr/>
          </p:nvGrpSpPr>
          <p:grpSpPr>
            <a:xfrm>
              <a:off x="8287320" y="3519672"/>
              <a:ext cx="2660080" cy="1239603"/>
              <a:chOff x="7900998" y="1763219"/>
              <a:chExt cx="2660080" cy="123960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5574E9-6F4A-4DDE-9CD5-BA154E71CB9F}"/>
                  </a:ext>
                </a:extLst>
              </p:cNvPr>
              <p:cNvSpPr txBox="1"/>
              <p:nvPr/>
            </p:nvSpPr>
            <p:spPr>
              <a:xfrm>
                <a:off x="7900998" y="1763219"/>
                <a:ext cx="2660080" cy="470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18650 </a:t>
                </a:r>
                <a:r>
                  <a:rPr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리튬이온 건전지</a:t>
                </a:r>
                <a:endParaRPr 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</p:txBody>
          </p:sp>
          <p:sp>
            <p:nvSpPr>
              <p:cNvPr id="8" name="TextBox 3">
                <a:extLst>
                  <a:ext uri="{FF2B5EF4-FFF2-40B4-BE49-F238E27FC236}">
                    <a16:creationId xmlns:a16="http://schemas.microsoft.com/office/drawing/2014/main" id="{0D351263-8E7F-4F87-B4A7-888271945F2C}"/>
                  </a:ext>
                </a:extLst>
              </p:cNvPr>
              <p:cNvSpPr txBox="1"/>
              <p:nvPr/>
            </p:nvSpPr>
            <p:spPr>
              <a:xfrm>
                <a:off x="7900998" y="2205296"/>
                <a:ext cx="2481224" cy="797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3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개의 전지 병렬연결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약 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11V ~ 13V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 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</p:txBody>
          </p:sp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9CEE72-8C7F-46F6-818F-6F61B670936C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04964" y="1268999"/>
              <a:ext cx="2160000" cy="2160000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43588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94A995-120D-44C1-8AEC-D058A33E7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DF70430-ED10-4D78-8C1F-42DB2B258781}"/>
              </a:ext>
            </a:extLst>
          </p:cNvPr>
          <p:cNvGrpSpPr/>
          <p:nvPr/>
        </p:nvGrpSpPr>
        <p:grpSpPr>
          <a:xfrm>
            <a:off x="8287320" y="1876272"/>
            <a:ext cx="2660080" cy="3120944"/>
            <a:chOff x="8287320" y="1268999"/>
            <a:chExt cx="2660080" cy="312094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DB1D73A-DF35-45B8-A6E4-B93AE1F2AB46}"/>
                </a:ext>
              </a:extLst>
            </p:cNvPr>
            <p:cNvGrpSpPr/>
            <p:nvPr/>
          </p:nvGrpSpPr>
          <p:grpSpPr>
            <a:xfrm>
              <a:off x="8287320" y="3519672"/>
              <a:ext cx="2660080" cy="870271"/>
              <a:chOff x="7900998" y="1763219"/>
              <a:chExt cx="2660080" cy="870271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2A5669-2270-493E-84A8-421B5BE32FE5}"/>
                  </a:ext>
                </a:extLst>
              </p:cNvPr>
              <p:cNvSpPr txBox="1"/>
              <p:nvPr/>
            </p:nvSpPr>
            <p:spPr>
              <a:xfrm>
                <a:off x="7900998" y="1763219"/>
                <a:ext cx="2660080" cy="470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Pi-cam</a:t>
                </a:r>
              </a:p>
            </p:txBody>
          </p:sp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A7ECB653-D1A2-4D07-82E3-6A4949DD334C}"/>
                  </a:ext>
                </a:extLst>
              </p:cNvPr>
              <p:cNvSpPr txBox="1"/>
              <p:nvPr/>
            </p:nvSpPr>
            <p:spPr>
              <a:xfrm>
                <a:off x="7900998" y="2205296"/>
                <a:ext cx="2481224" cy="428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OpenCV 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색상 인식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074B98E-191C-43CE-9D34-F0A60930566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04964" y="1268999"/>
              <a:ext cx="2160000" cy="2160000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0436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6733C5F-88E9-4221-92D5-0321FD210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815"/>
            <a:ext cx="4795936" cy="52023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D47048-D3F8-4904-9D9D-389E3D0F6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735" y="1016000"/>
            <a:ext cx="4495800" cy="487680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802C413-900E-4EB0-A7C2-F58482D90D4F}"/>
              </a:ext>
            </a:extLst>
          </p:cNvPr>
          <p:cNvSpPr/>
          <p:nvPr/>
        </p:nvSpPr>
        <p:spPr>
          <a:xfrm>
            <a:off x="4462885" y="2667000"/>
            <a:ext cx="1371600" cy="1524000"/>
          </a:xfrm>
          <a:prstGeom prst="rightArrow">
            <a:avLst/>
          </a:prstGeom>
          <a:solidFill>
            <a:schemeClr val="bg1"/>
          </a:solidFill>
          <a:ln w="73025" cap="flat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4126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0E264D4-4FA1-4843-AC9E-828DB6849E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520725-808E-48A2-AF31-B4D4B385B0E9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BC76F162-D166-4F0F-BDD2-9E6086171B97}"/>
              </a:ext>
            </a:extLst>
          </p:cNvPr>
          <p:cNvSpPr/>
          <p:nvPr/>
        </p:nvSpPr>
        <p:spPr>
          <a:xfrm>
            <a:off x="3033300" y="739500"/>
            <a:ext cx="5760000" cy="5760000"/>
          </a:xfrm>
          <a:prstGeom prst="ellipse">
            <a:avLst/>
          </a:prstGeom>
          <a:solidFill>
            <a:srgbClr val="A62F2E"/>
          </a:solidFill>
          <a:ln>
            <a:solidFill>
              <a:srgbClr val="A62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F529FB-B606-44D6-95C3-4A9BEE1242D2}"/>
              </a:ext>
            </a:extLst>
          </p:cNvPr>
          <p:cNvSpPr txBox="1"/>
          <p:nvPr/>
        </p:nvSpPr>
        <p:spPr>
          <a:xfrm>
            <a:off x="10553045" y="119098"/>
            <a:ext cx="1547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320X240</a:t>
            </a:r>
            <a:endParaRPr 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9E23A4-BB09-4468-8344-BB9E68722352}"/>
              </a:ext>
            </a:extLst>
          </p:cNvPr>
          <p:cNvSpPr txBox="1"/>
          <p:nvPr/>
        </p:nvSpPr>
        <p:spPr>
          <a:xfrm>
            <a:off x="7073907" y="3804633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STOP</a:t>
            </a:r>
            <a:endParaRPr 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093F36D-B639-4021-A8C5-F55DF6300829}"/>
              </a:ext>
            </a:extLst>
          </p:cNvPr>
          <p:cNvCxnSpPr>
            <a:cxnSpLocks/>
            <a:endCxn id="11" idx="6"/>
          </p:cNvCxnSpPr>
          <p:nvPr/>
        </p:nvCxnSpPr>
        <p:spPr>
          <a:xfrm>
            <a:off x="6083300" y="3619500"/>
            <a:ext cx="2710000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">
            <a:extLst>
              <a:ext uri="{FF2B5EF4-FFF2-40B4-BE49-F238E27FC236}">
                <a16:creationId xmlns:a16="http://schemas.microsoft.com/office/drawing/2014/main" id="{22A18BB0-8260-4252-951F-95AE3EF663A8}"/>
              </a:ext>
            </a:extLst>
          </p:cNvPr>
          <p:cNvSpPr txBox="1"/>
          <p:nvPr/>
        </p:nvSpPr>
        <p:spPr>
          <a:xfrm>
            <a:off x="6312076" y="3018874"/>
            <a:ext cx="2481224" cy="42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80 &lt; Radius &lt; 115</a:t>
            </a:r>
          </a:p>
        </p:txBody>
      </p:sp>
    </p:spTree>
    <p:extLst>
      <p:ext uri="{BB962C8B-B14F-4D97-AF65-F5344CB8AC3E}">
        <p14:creationId xmlns:p14="http://schemas.microsoft.com/office/powerpoint/2010/main" val="2103679469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0E264D4-4FA1-4843-AC9E-828DB6849E2F}"/>
              </a:ext>
            </a:extLst>
          </p:cNvPr>
          <p:cNvSpPr/>
          <p:nvPr/>
        </p:nvSpPr>
        <p:spPr>
          <a:xfrm>
            <a:off x="0" y="18068"/>
            <a:ext cx="12192000" cy="685800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520725-808E-48A2-AF31-B4D4B385B0E9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096000" y="18068"/>
            <a:ext cx="0" cy="68580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BC76F162-D166-4F0F-BDD2-9E6086171B97}"/>
              </a:ext>
            </a:extLst>
          </p:cNvPr>
          <p:cNvSpPr/>
          <p:nvPr/>
        </p:nvSpPr>
        <p:spPr>
          <a:xfrm>
            <a:off x="1943300" y="-520500"/>
            <a:ext cx="8280000" cy="8280000"/>
          </a:xfrm>
          <a:prstGeom prst="ellipse">
            <a:avLst/>
          </a:prstGeom>
          <a:solidFill>
            <a:srgbClr val="A62F2E"/>
          </a:solidFill>
          <a:ln>
            <a:solidFill>
              <a:srgbClr val="A62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F529FB-B606-44D6-95C3-4A9BEE1242D2}"/>
              </a:ext>
            </a:extLst>
          </p:cNvPr>
          <p:cNvSpPr txBox="1"/>
          <p:nvPr/>
        </p:nvSpPr>
        <p:spPr>
          <a:xfrm>
            <a:off x="10553045" y="119098"/>
            <a:ext cx="1547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320X240</a:t>
            </a:r>
            <a:endParaRPr 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9E23A4-BB09-4468-8344-BB9E68722352}"/>
              </a:ext>
            </a:extLst>
          </p:cNvPr>
          <p:cNvSpPr txBox="1"/>
          <p:nvPr/>
        </p:nvSpPr>
        <p:spPr>
          <a:xfrm>
            <a:off x="7312569" y="3804633"/>
            <a:ext cx="1722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Backword</a:t>
            </a:r>
            <a:endParaRPr 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093F36D-B639-4021-A8C5-F55DF6300829}"/>
              </a:ext>
            </a:extLst>
          </p:cNvPr>
          <p:cNvCxnSpPr>
            <a:cxnSpLocks/>
            <a:endCxn id="11" idx="6"/>
          </p:cNvCxnSpPr>
          <p:nvPr/>
        </p:nvCxnSpPr>
        <p:spPr>
          <a:xfrm>
            <a:off x="6083300" y="3619500"/>
            <a:ext cx="4140000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">
            <a:extLst>
              <a:ext uri="{FF2B5EF4-FFF2-40B4-BE49-F238E27FC236}">
                <a16:creationId xmlns:a16="http://schemas.microsoft.com/office/drawing/2014/main" id="{22A18BB0-8260-4252-951F-95AE3EF663A8}"/>
              </a:ext>
            </a:extLst>
          </p:cNvPr>
          <p:cNvSpPr txBox="1"/>
          <p:nvPr/>
        </p:nvSpPr>
        <p:spPr>
          <a:xfrm>
            <a:off x="6919038" y="3018874"/>
            <a:ext cx="2481224" cy="428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115 &lt; Radius</a:t>
            </a:r>
          </a:p>
        </p:txBody>
      </p:sp>
    </p:spTree>
    <p:extLst>
      <p:ext uri="{BB962C8B-B14F-4D97-AF65-F5344CB8AC3E}">
        <p14:creationId xmlns:p14="http://schemas.microsoft.com/office/powerpoint/2010/main" val="289989735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0E264D4-4FA1-4843-AC9E-828DB6849E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520725-808E-48A2-AF31-B4D4B385B0E9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0F529FB-B606-44D6-95C3-4A9BEE1242D2}"/>
              </a:ext>
            </a:extLst>
          </p:cNvPr>
          <p:cNvSpPr txBox="1"/>
          <p:nvPr/>
        </p:nvSpPr>
        <p:spPr>
          <a:xfrm>
            <a:off x="10553045" y="119098"/>
            <a:ext cx="1547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320X240</a:t>
            </a:r>
            <a:endParaRPr 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23131AF-B6D8-4574-9E72-88E170B0CA2E}"/>
              </a:ext>
            </a:extLst>
          </p:cNvPr>
          <p:cNvCxnSpPr>
            <a:cxnSpLocks/>
          </p:cNvCxnSpPr>
          <p:nvPr/>
        </p:nvCxnSpPr>
        <p:spPr>
          <a:xfrm>
            <a:off x="4216402" y="0"/>
            <a:ext cx="0" cy="68580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C00618-0B33-45A3-876E-98CD549232F1}"/>
              </a:ext>
            </a:extLst>
          </p:cNvPr>
          <p:cNvGrpSpPr/>
          <p:nvPr/>
        </p:nvGrpSpPr>
        <p:grpSpPr>
          <a:xfrm>
            <a:off x="4260102" y="1629000"/>
            <a:ext cx="4060404" cy="3600000"/>
            <a:chOff x="4643300" y="1792971"/>
            <a:chExt cx="3441020" cy="3060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C76F162-D166-4F0F-BDD2-9E6086171B97}"/>
                </a:ext>
              </a:extLst>
            </p:cNvPr>
            <p:cNvSpPr/>
            <p:nvPr/>
          </p:nvSpPr>
          <p:spPr>
            <a:xfrm>
              <a:off x="4643300" y="1792971"/>
              <a:ext cx="3060000" cy="3060000"/>
            </a:xfrm>
            <a:prstGeom prst="ellipse">
              <a:avLst/>
            </a:prstGeom>
            <a:solidFill>
              <a:srgbClr val="A62F2E"/>
            </a:solidFill>
            <a:ln>
              <a:solidFill>
                <a:srgbClr val="A62F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9E23A4-BB09-4468-8344-BB9E68722352}"/>
                </a:ext>
              </a:extLst>
            </p:cNvPr>
            <p:cNvSpPr txBox="1"/>
            <p:nvPr/>
          </p:nvSpPr>
          <p:spPr>
            <a:xfrm>
              <a:off x="6348631" y="3403214"/>
              <a:ext cx="1136285" cy="706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  Slow</a:t>
              </a:r>
            </a:p>
            <a:p>
              <a:r>
                <a:rPr lang="en-US" sz="2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Foward</a:t>
              </a:r>
              <a:endParaRPr 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093F36D-B639-4021-A8C5-F55DF6300829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>
              <a:off x="6173300" y="3322971"/>
              <a:ext cx="153000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22A18BB0-8260-4252-951F-95AE3EF663A8}"/>
                </a:ext>
              </a:extLst>
            </p:cNvPr>
            <p:cNvSpPr txBox="1"/>
            <p:nvPr/>
          </p:nvSpPr>
          <p:spPr>
            <a:xfrm>
              <a:off x="5603096" y="2798927"/>
              <a:ext cx="2481224" cy="363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15 &lt; Radius &lt; 80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6300AD5-520D-41F9-AE19-8E95AAFD1DA4}"/>
              </a:ext>
            </a:extLst>
          </p:cNvPr>
          <p:cNvGrpSpPr/>
          <p:nvPr/>
        </p:nvGrpSpPr>
        <p:grpSpPr>
          <a:xfrm>
            <a:off x="2426299" y="1629000"/>
            <a:ext cx="4060404" cy="3600000"/>
            <a:chOff x="4643300" y="1792971"/>
            <a:chExt cx="3441020" cy="30600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75D9AD2-94BE-4FD5-92E9-92C965E826A9}"/>
                </a:ext>
              </a:extLst>
            </p:cNvPr>
            <p:cNvSpPr/>
            <p:nvPr/>
          </p:nvSpPr>
          <p:spPr>
            <a:xfrm>
              <a:off x="4643300" y="1792971"/>
              <a:ext cx="3060000" cy="3060000"/>
            </a:xfrm>
            <a:prstGeom prst="ellipse">
              <a:avLst/>
            </a:prstGeom>
            <a:solidFill>
              <a:srgbClr val="A62F2E"/>
            </a:solidFill>
            <a:ln>
              <a:solidFill>
                <a:srgbClr val="A62F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7B07DD-7C91-44E4-A6AF-BF3D1CE9BB89}"/>
                </a:ext>
              </a:extLst>
            </p:cNvPr>
            <p:cNvSpPr txBox="1"/>
            <p:nvPr/>
          </p:nvSpPr>
          <p:spPr>
            <a:xfrm>
              <a:off x="6391682" y="3403214"/>
              <a:ext cx="818075" cy="392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  Left</a:t>
              </a:r>
              <a:endParaRPr 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1C1F238-B15D-454F-AC49-A3FA825F1AC0}"/>
                </a:ext>
              </a:extLst>
            </p:cNvPr>
            <p:cNvCxnSpPr>
              <a:cxnSpLocks/>
              <a:endCxn id="21" idx="6"/>
            </p:cNvCxnSpPr>
            <p:nvPr/>
          </p:nvCxnSpPr>
          <p:spPr>
            <a:xfrm>
              <a:off x="6173300" y="3322971"/>
              <a:ext cx="153000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3">
              <a:extLst>
                <a:ext uri="{FF2B5EF4-FFF2-40B4-BE49-F238E27FC236}">
                  <a16:creationId xmlns:a16="http://schemas.microsoft.com/office/drawing/2014/main" id="{A5A3BEE8-6B7A-43C5-8BA2-92120461CC4D}"/>
                </a:ext>
              </a:extLst>
            </p:cNvPr>
            <p:cNvSpPr txBox="1"/>
            <p:nvPr/>
          </p:nvSpPr>
          <p:spPr>
            <a:xfrm>
              <a:off x="5603096" y="2798927"/>
              <a:ext cx="2481224" cy="363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15 &lt; Radius &lt; 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20252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58333E-6 0 L -0.15026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0E264D4-4FA1-4843-AC9E-828DB6849E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520725-808E-48A2-AF31-B4D4B385B0E9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0F529FB-B606-44D6-95C3-4A9BEE1242D2}"/>
              </a:ext>
            </a:extLst>
          </p:cNvPr>
          <p:cNvSpPr txBox="1"/>
          <p:nvPr/>
        </p:nvSpPr>
        <p:spPr>
          <a:xfrm>
            <a:off x="10553045" y="119098"/>
            <a:ext cx="1547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320X240</a:t>
            </a:r>
            <a:endParaRPr 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23131AF-B6D8-4574-9E72-88E170B0CA2E}"/>
              </a:ext>
            </a:extLst>
          </p:cNvPr>
          <p:cNvCxnSpPr>
            <a:cxnSpLocks/>
          </p:cNvCxnSpPr>
          <p:nvPr/>
        </p:nvCxnSpPr>
        <p:spPr>
          <a:xfrm>
            <a:off x="7703300" y="0"/>
            <a:ext cx="0" cy="68580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C00618-0B33-45A3-876E-98CD549232F1}"/>
              </a:ext>
            </a:extLst>
          </p:cNvPr>
          <p:cNvGrpSpPr/>
          <p:nvPr/>
        </p:nvGrpSpPr>
        <p:grpSpPr>
          <a:xfrm>
            <a:off x="4643300" y="1792971"/>
            <a:ext cx="3441600" cy="3060000"/>
            <a:chOff x="4643300" y="1792971"/>
            <a:chExt cx="3441020" cy="3060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C76F162-D166-4F0F-BDD2-9E6086171B97}"/>
                </a:ext>
              </a:extLst>
            </p:cNvPr>
            <p:cNvSpPr/>
            <p:nvPr/>
          </p:nvSpPr>
          <p:spPr>
            <a:xfrm>
              <a:off x="4643300" y="1792971"/>
              <a:ext cx="3060000" cy="3060000"/>
            </a:xfrm>
            <a:prstGeom prst="ellipse">
              <a:avLst/>
            </a:prstGeom>
            <a:solidFill>
              <a:srgbClr val="A62F2E"/>
            </a:solidFill>
            <a:ln>
              <a:solidFill>
                <a:srgbClr val="A62F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9E23A4-BB09-4468-8344-BB9E68722352}"/>
                </a:ext>
              </a:extLst>
            </p:cNvPr>
            <p:cNvSpPr txBox="1"/>
            <p:nvPr/>
          </p:nvSpPr>
          <p:spPr>
            <a:xfrm>
              <a:off x="6173300" y="3418822"/>
              <a:ext cx="13408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   Fast</a:t>
              </a:r>
            </a:p>
            <a:p>
              <a:r>
                <a:rPr lang="en-US" sz="2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Foward</a:t>
              </a:r>
              <a:endParaRPr 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093F36D-B639-4021-A8C5-F55DF6300829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>
              <a:off x="6173300" y="3322971"/>
              <a:ext cx="153000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22A18BB0-8260-4252-951F-95AE3EF663A8}"/>
                </a:ext>
              </a:extLst>
            </p:cNvPr>
            <p:cNvSpPr txBox="1"/>
            <p:nvPr/>
          </p:nvSpPr>
          <p:spPr>
            <a:xfrm>
              <a:off x="5603096" y="2798927"/>
              <a:ext cx="2481224" cy="42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5 &lt; Radius &lt; 15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A6EB79B-A9B0-4745-9F82-EB024BE3F81B}"/>
              </a:ext>
            </a:extLst>
          </p:cNvPr>
          <p:cNvGrpSpPr/>
          <p:nvPr/>
        </p:nvGrpSpPr>
        <p:grpSpPr>
          <a:xfrm>
            <a:off x="6173299" y="1790449"/>
            <a:ext cx="3441020" cy="3060000"/>
            <a:chOff x="4643300" y="1792971"/>
            <a:chExt cx="3441020" cy="306000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237590C-8A0B-4B36-A863-41C88DB3F022}"/>
                </a:ext>
              </a:extLst>
            </p:cNvPr>
            <p:cNvSpPr/>
            <p:nvPr/>
          </p:nvSpPr>
          <p:spPr>
            <a:xfrm>
              <a:off x="4643300" y="1792971"/>
              <a:ext cx="3060000" cy="3060000"/>
            </a:xfrm>
            <a:prstGeom prst="ellipse">
              <a:avLst/>
            </a:prstGeom>
            <a:solidFill>
              <a:srgbClr val="A62F2E"/>
            </a:solidFill>
            <a:ln>
              <a:solidFill>
                <a:srgbClr val="A62F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0CF25B-B8A5-44F8-9AF7-4E388670B612}"/>
                </a:ext>
              </a:extLst>
            </p:cNvPr>
            <p:cNvSpPr txBox="1"/>
            <p:nvPr/>
          </p:nvSpPr>
          <p:spPr>
            <a:xfrm>
              <a:off x="6173300" y="3418822"/>
              <a:ext cx="12586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   Right</a:t>
              </a:r>
              <a:endParaRPr 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3160EE8-EEB6-485A-AEC5-FF64E0474043}"/>
                </a:ext>
              </a:extLst>
            </p:cNvPr>
            <p:cNvCxnSpPr>
              <a:cxnSpLocks/>
              <a:endCxn id="23" idx="6"/>
            </p:cNvCxnSpPr>
            <p:nvPr/>
          </p:nvCxnSpPr>
          <p:spPr>
            <a:xfrm>
              <a:off x="6173300" y="3322971"/>
              <a:ext cx="153000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3">
              <a:extLst>
                <a:ext uri="{FF2B5EF4-FFF2-40B4-BE49-F238E27FC236}">
                  <a16:creationId xmlns:a16="http://schemas.microsoft.com/office/drawing/2014/main" id="{D17356A4-085D-473E-878E-CCCA6671E581}"/>
                </a:ext>
              </a:extLst>
            </p:cNvPr>
            <p:cNvSpPr txBox="1"/>
            <p:nvPr/>
          </p:nvSpPr>
          <p:spPr>
            <a:xfrm>
              <a:off x="5603096" y="2798927"/>
              <a:ext cx="2481224" cy="428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5 &lt; Radius &lt; 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42324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9167E-6 -7.40741E-7 L 0.12552 -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76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34">
            <a:extLst>
              <a:ext uri="{FF2B5EF4-FFF2-40B4-BE49-F238E27FC236}">
                <a16:creationId xmlns:a16="http://schemas.microsoft.com/office/drawing/2014/main" id="{D6813F52-6983-4F73-BCE6-B969055A0FD8}"/>
              </a:ext>
            </a:extLst>
          </p:cNvPr>
          <p:cNvSpPr/>
          <p:nvPr/>
        </p:nvSpPr>
        <p:spPr>
          <a:xfrm flipV="1">
            <a:off x="0" y="1151436"/>
            <a:ext cx="12192000" cy="45720"/>
          </a:xfrm>
          <a:prstGeom prst="roundRect">
            <a:avLst/>
          </a:prstGeom>
          <a:solidFill>
            <a:srgbClr val="00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90C17A5-6561-4211-81DA-794EA0CD5521}"/>
              </a:ext>
            </a:extLst>
          </p:cNvPr>
          <p:cNvGrpSpPr/>
          <p:nvPr/>
        </p:nvGrpSpPr>
        <p:grpSpPr>
          <a:xfrm>
            <a:off x="0" y="171945"/>
            <a:ext cx="1613614" cy="748925"/>
            <a:chOff x="-65677" y="200138"/>
            <a:chExt cx="1613614" cy="74892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93E85D-F94C-4C46-A695-CDBCF136EE6F}"/>
                </a:ext>
              </a:extLst>
            </p:cNvPr>
            <p:cNvSpPr txBox="1"/>
            <p:nvPr/>
          </p:nvSpPr>
          <p:spPr>
            <a:xfrm>
              <a:off x="454368" y="487398"/>
              <a:ext cx="10935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순서도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B2834DCA-223A-4807-B702-D536D01532D0}"/>
                </a:ext>
              </a:extLst>
            </p:cNvPr>
            <p:cNvGrpSpPr/>
            <p:nvPr/>
          </p:nvGrpSpPr>
          <p:grpSpPr>
            <a:xfrm>
              <a:off x="-65677" y="200138"/>
              <a:ext cx="551305" cy="660581"/>
              <a:chOff x="9455269" y="776302"/>
              <a:chExt cx="551305" cy="66058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9F0C457-2B7C-4AEA-AA4A-B7BDE6087324}"/>
                  </a:ext>
                </a:extLst>
              </p:cNvPr>
              <p:cNvSpPr/>
              <p:nvPr/>
            </p:nvSpPr>
            <p:spPr>
              <a:xfrm>
                <a:off x="9455269" y="776302"/>
                <a:ext cx="489812" cy="660581"/>
              </a:xfrm>
              <a:prstGeom prst="rect">
                <a:avLst/>
              </a:prstGeom>
              <a:solidFill>
                <a:srgbClr val="E598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94B48CD-CED1-4A25-A9D4-9D4023098F20}"/>
                  </a:ext>
                </a:extLst>
              </p:cNvPr>
              <p:cNvSpPr/>
              <p:nvPr/>
            </p:nvSpPr>
            <p:spPr>
              <a:xfrm>
                <a:off x="9516762" y="776302"/>
                <a:ext cx="489812" cy="660581"/>
              </a:xfrm>
              <a:prstGeom prst="rect">
                <a:avLst/>
              </a:prstGeom>
              <a:solidFill>
                <a:srgbClr val="6CB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4F5532-DFF8-474C-8637-522A8678C1F7}"/>
              </a:ext>
            </a:extLst>
          </p:cNvPr>
          <p:cNvSpPr/>
          <p:nvPr/>
        </p:nvSpPr>
        <p:spPr>
          <a:xfrm>
            <a:off x="172583" y="378539"/>
            <a:ext cx="4427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00A6B9ED-C6FD-4CE5-85A8-30D6E63AE53D}"/>
              </a:ext>
            </a:extLst>
          </p:cNvPr>
          <p:cNvSpPr/>
          <p:nvPr/>
        </p:nvSpPr>
        <p:spPr>
          <a:xfrm rot="5400000">
            <a:off x="61493" y="180906"/>
            <a:ext cx="489812" cy="489811"/>
          </a:xfrm>
          <a:prstGeom prst="triangle">
            <a:avLst/>
          </a:prstGeom>
          <a:solidFill>
            <a:srgbClr val="87C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72BA10-59A0-4F59-A065-0F29DEAE8B83}"/>
              </a:ext>
            </a:extLst>
          </p:cNvPr>
          <p:cNvSpPr/>
          <p:nvPr/>
        </p:nvSpPr>
        <p:spPr>
          <a:xfrm>
            <a:off x="0" y="171945"/>
            <a:ext cx="61493" cy="66058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F8F293A-921F-48F2-9F4D-59CA673D5B17}"/>
              </a:ext>
            </a:extLst>
          </p:cNvPr>
          <p:cNvGrpSpPr/>
          <p:nvPr/>
        </p:nvGrpSpPr>
        <p:grpSpPr>
          <a:xfrm>
            <a:off x="2381820" y="1070906"/>
            <a:ext cx="6887592" cy="5695997"/>
            <a:chOff x="2381820" y="1070906"/>
            <a:chExt cx="6887592" cy="56959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E442420-EBB5-46D2-A06A-3A7AE9973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987" y="1385278"/>
              <a:ext cx="6448425" cy="53816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4D1369-C38E-4E26-A2DB-6E94A580B7EB}"/>
                </a:ext>
              </a:extLst>
            </p:cNvPr>
            <p:cNvSpPr txBox="1"/>
            <p:nvPr/>
          </p:nvSpPr>
          <p:spPr>
            <a:xfrm>
              <a:off x="2381820" y="1083606"/>
              <a:ext cx="2395288" cy="470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Android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1DCB4C-0845-4A11-B5DA-5887E88B43DC}"/>
                </a:ext>
              </a:extLst>
            </p:cNvPr>
            <p:cNvSpPr txBox="1"/>
            <p:nvPr/>
          </p:nvSpPr>
          <p:spPr>
            <a:xfrm>
              <a:off x="5961284" y="1070906"/>
              <a:ext cx="2395288" cy="470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Raspberry 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8010375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1AF5D3C6-02E7-4CF1-BDC2-2CBA78F4EDB3}"/>
              </a:ext>
            </a:extLst>
          </p:cNvPr>
          <p:cNvSpPr/>
          <p:nvPr/>
        </p:nvSpPr>
        <p:spPr>
          <a:xfrm rot="5400000">
            <a:off x="-2258053" y="2192482"/>
            <a:ext cx="6858000" cy="2366846"/>
          </a:xfrm>
          <a:prstGeom prst="rect">
            <a:avLst/>
          </a:prstGeom>
          <a:solidFill>
            <a:srgbClr val="87C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7C2EA"/>
              </a:solidFill>
            </a:endParaRPr>
          </a:p>
        </p:txBody>
      </p:sp>
      <p:sp>
        <p:nvSpPr>
          <p:cNvPr id="86" name="Freeform 15">
            <a:extLst>
              <a:ext uri="{FF2B5EF4-FFF2-40B4-BE49-F238E27FC236}">
                <a16:creationId xmlns:a16="http://schemas.microsoft.com/office/drawing/2014/main" id="{170C45A5-EE65-4000-A7C4-F7EA30CC28C6}"/>
              </a:ext>
            </a:extLst>
          </p:cNvPr>
          <p:cNvSpPr>
            <a:spLocks/>
          </p:cNvSpPr>
          <p:nvPr/>
        </p:nvSpPr>
        <p:spPr bwMode="auto">
          <a:xfrm>
            <a:off x="387251" y="6307842"/>
            <a:ext cx="409553" cy="220651"/>
          </a:xfrm>
          <a:custGeom>
            <a:avLst/>
            <a:gdLst>
              <a:gd name="T0" fmla="*/ 1622 w 1623"/>
              <a:gd name="T1" fmla="*/ 813 h 1101"/>
              <a:gd name="T2" fmla="*/ 1585 w 1623"/>
              <a:gd name="T3" fmla="*/ 933 h 1101"/>
              <a:gd name="T4" fmla="*/ 1508 w 1623"/>
              <a:gd name="T5" fmla="*/ 1028 h 1101"/>
              <a:gd name="T6" fmla="*/ 1400 w 1623"/>
              <a:gd name="T7" fmla="*/ 1086 h 1101"/>
              <a:gd name="T8" fmla="*/ 1304 w 1623"/>
              <a:gd name="T9" fmla="*/ 1101 h 1101"/>
              <a:gd name="T10" fmla="*/ 285 w 1623"/>
              <a:gd name="T11" fmla="*/ 1099 h 1101"/>
              <a:gd name="T12" fmla="*/ 166 w 1623"/>
              <a:gd name="T13" fmla="*/ 1062 h 1101"/>
              <a:gd name="T14" fmla="*/ 73 w 1623"/>
              <a:gd name="T15" fmla="*/ 984 h 1101"/>
              <a:gd name="T16" fmla="*/ 14 w 1623"/>
              <a:gd name="T17" fmla="*/ 875 h 1101"/>
              <a:gd name="T18" fmla="*/ 0 w 1623"/>
              <a:gd name="T19" fmla="*/ 779 h 1101"/>
              <a:gd name="T20" fmla="*/ 11 w 1623"/>
              <a:gd name="T21" fmla="*/ 692 h 1101"/>
              <a:gd name="T22" fmla="*/ 60 w 1623"/>
              <a:gd name="T23" fmla="*/ 591 h 1101"/>
              <a:gd name="T24" fmla="*/ 138 w 1623"/>
              <a:gd name="T25" fmla="*/ 514 h 1101"/>
              <a:gd name="T26" fmla="*/ 241 w 1623"/>
              <a:gd name="T27" fmla="*/ 468 h 1101"/>
              <a:gd name="T28" fmla="*/ 267 w 1623"/>
              <a:gd name="T29" fmla="*/ 445 h 1101"/>
              <a:gd name="T30" fmla="*/ 267 w 1623"/>
              <a:gd name="T31" fmla="*/ 407 h 1101"/>
              <a:gd name="T32" fmla="*/ 289 w 1623"/>
              <a:gd name="T33" fmla="*/ 330 h 1101"/>
              <a:gd name="T34" fmla="*/ 338 w 1623"/>
              <a:gd name="T35" fmla="*/ 270 h 1101"/>
              <a:gd name="T36" fmla="*/ 407 w 1623"/>
              <a:gd name="T37" fmla="*/ 233 h 1101"/>
              <a:gd name="T38" fmla="*/ 468 w 1623"/>
              <a:gd name="T39" fmla="*/ 225 h 1101"/>
              <a:gd name="T40" fmla="*/ 521 w 1623"/>
              <a:gd name="T41" fmla="*/ 231 h 1101"/>
              <a:gd name="T42" fmla="*/ 598 w 1623"/>
              <a:gd name="T43" fmla="*/ 273 h 1101"/>
              <a:gd name="T44" fmla="*/ 666 w 1623"/>
              <a:gd name="T45" fmla="*/ 146 h 1101"/>
              <a:gd name="T46" fmla="*/ 743 w 1623"/>
              <a:gd name="T47" fmla="*/ 65 h 1101"/>
              <a:gd name="T48" fmla="*/ 854 w 1623"/>
              <a:gd name="T49" fmla="*/ 14 h 1101"/>
              <a:gd name="T50" fmla="*/ 967 w 1623"/>
              <a:gd name="T51" fmla="*/ 0 h 1101"/>
              <a:gd name="T52" fmla="*/ 1105 w 1623"/>
              <a:gd name="T53" fmla="*/ 20 h 1101"/>
              <a:gd name="T54" fmla="*/ 1245 w 1623"/>
              <a:gd name="T55" fmla="*/ 106 h 1101"/>
              <a:gd name="T56" fmla="*/ 1331 w 1623"/>
              <a:gd name="T57" fmla="*/ 237 h 1101"/>
              <a:gd name="T58" fmla="*/ 1369 w 1623"/>
              <a:gd name="T59" fmla="*/ 395 h 1101"/>
              <a:gd name="T60" fmla="*/ 1369 w 1623"/>
              <a:gd name="T61" fmla="*/ 452 h 1101"/>
              <a:gd name="T62" fmla="*/ 1396 w 1623"/>
              <a:gd name="T63" fmla="*/ 471 h 1101"/>
              <a:gd name="T64" fmla="*/ 1492 w 1623"/>
              <a:gd name="T65" fmla="*/ 519 h 1101"/>
              <a:gd name="T66" fmla="*/ 1567 w 1623"/>
              <a:gd name="T67" fmla="*/ 596 h 1101"/>
              <a:gd name="T68" fmla="*/ 1613 w 1623"/>
              <a:gd name="T69" fmla="*/ 695 h 1101"/>
              <a:gd name="T70" fmla="*/ 1623 w 1623"/>
              <a:gd name="T71" fmla="*/ 779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23" h="1101">
                <a:moveTo>
                  <a:pt x="1623" y="779"/>
                </a:moveTo>
                <a:lnTo>
                  <a:pt x="1622" y="813"/>
                </a:lnTo>
                <a:lnTo>
                  <a:pt x="1610" y="875"/>
                </a:lnTo>
                <a:lnTo>
                  <a:pt x="1585" y="933"/>
                </a:lnTo>
                <a:lnTo>
                  <a:pt x="1550" y="984"/>
                </a:lnTo>
                <a:lnTo>
                  <a:pt x="1508" y="1028"/>
                </a:lnTo>
                <a:lnTo>
                  <a:pt x="1457" y="1062"/>
                </a:lnTo>
                <a:lnTo>
                  <a:pt x="1400" y="1086"/>
                </a:lnTo>
                <a:lnTo>
                  <a:pt x="1338" y="1099"/>
                </a:lnTo>
                <a:lnTo>
                  <a:pt x="1304" y="1101"/>
                </a:lnTo>
                <a:lnTo>
                  <a:pt x="319" y="1101"/>
                </a:lnTo>
                <a:lnTo>
                  <a:pt x="285" y="1099"/>
                </a:lnTo>
                <a:lnTo>
                  <a:pt x="223" y="1086"/>
                </a:lnTo>
                <a:lnTo>
                  <a:pt x="166" y="1062"/>
                </a:lnTo>
                <a:lnTo>
                  <a:pt x="115" y="1028"/>
                </a:lnTo>
                <a:lnTo>
                  <a:pt x="73" y="984"/>
                </a:lnTo>
                <a:lnTo>
                  <a:pt x="38" y="933"/>
                </a:lnTo>
                <a:lnTo>
                  <a:pt x="14" y="875"/>
                </a:lnTo>
                <a:lnTo>
                  <a:pt x="1" y="813"/>
                </a:lnTo>
                <a:lnTo>
                  <a:pt x="0" y="779"/>
                </a:lnTo>
                <a:lnTo>
                  <a:pt x="1" y="749"/>
                </a:lnTo>
                <a:lnTo>
                  <a:pt x="11" y="692"/>
                </a:lnTo>
                <a:lnTo>
                  <a:pt x="31" y="640"/>
                </a:lnTo>
                <a:lnTo>
                  <a:pt x="60" y="591"/>
                </a:lnTo>
                <a:lnTo>
                  <a:pt x="96" y="549"/>
                </a:lnTo>
                <a:lnTo>
                  <a:pt x="138" y="514"/>
                </a:lnTo>
                <a:lnTo>
                  <a:pt x="187" y="487"/>
                </a:lnTo>
                <a:lnTo>
                  <a:pt x="241" y="468"/>
                </a:lnTo>
                <a:lnTo>
                  <a:pt x="269" y="462"/>
                </a:lnTo>
                <a:lnTo>
                  <a:pt x="267" y="445"/>
                </a:lnTo>
                <a:lnTo>
                  <a:pt x="265" y="427"/>
                </a:lnTo>
                <a:lnTo>
                  <a:pt x="267" y="407"/>
                </a:lnTo>
                <a:lnTo>
                  <a:pt x="275" y="366"/>
                </a:lnTo>
                <a:lnTo>
                  <a:pt x="289" y="330"/>
                </a:lnTo>
                <a:lnTo>
                  <a:pt x="311" y="298"/>
                </a:lnTo>
                <a:lnTo>
                  <a:pt x="338" y="270"/>
                </a:lnTo>
                <a:lnTo>
                  <a:pt x="371" y="249"/>
                </a:lnTo>
                <a:lnTo>
                  <a:pt x="407" y="233"/>
                </a:lnTo>
                <a:lnTo>
                  <a:pt x="446" y="225"/>
                </a:lnTo>
                <a:lnTo>
                  <a:pt x="468" y="225"/>
                </a:lnTo>
                <a:lnTo>
                  <a:pt x="486" y="225"/>
                </a:lnTo>
                <a:lnTo>
                  <a:pt x="521" y="231"/>
                </a:lnTo>
                <a:lnTo>
                  <a:pt x="571" y="252"/>
                </a:lnTo>
                <a:lnTo>
                  <a:pt x="598" y="273"/>
                </a:lnTo>
                <a:lnTo>
                  <a:pt x="622" y="219"/>
                </a:lnTo>
                <a:lnTo>
                  <a:pt x="666" y="146"/>
                </a:lnTo>
                <a:lnTo>
                  <a:pt x="701" y="103"/>
                </a:lnTo>
                <a:lnTo>
                  <a:pt x="743" y="65"/>
                </a:lnTo>
                <a:lnTo>
                  <a:pt x="793" y="35"/>
                </a:lnTo>
                <a:lnTo>
                  <a:pt x="854" y="14"/>
                </a:lnTo>
                <a:lnTo>
                  <a:pt x="925" y="1"/>
                </a:lnTo>
                <a:lnTo>
                  <a:pt x="967" y="0"/>
                </a:lnTo>
                <a:lnTo>
                  <a:pt x="1017" y="3"/>
                </a:lnTo>
                <a:lnTo>
                  <a:pt x="1105" y="20"/>
                </a:lnTo>
                <a:lnTo>
                  <a:pt x="1182" y="55"/>
                </a:lnTo>
                <a:lnTo>
                  <a:pt x="1245" y="106"/>
                </a:lnTo>
                <a:lnTo>
                  <a:pt x="1295" y="166"/>
                </a:lnTo>
                <a:lnTo>
                  <a:pt x="1331" y="237"/>
                </a:lnTo>
                <a:lnTo>
                  <a:pt x="1357" y="314"/>
                </a:lnTo>
                <a:lnTo>
                  <a:pt x="1369" y="395"/>
                </a:lnTo>
                <a:lnTo>
                  <a:pt x="1369" y="437"/>
                </a:lnTo>
                <a:lnTo>
                  <a:pt x="1369" y="452"/>
                </a:lnTo>
                <a:lnTo>
                  <a:pt x="1369" y="465"/>
                </a:lnTo>
                <a:lnTo>
                  <a:pt x="1396" y="471"/>
                </a:lnTo>
                <a:lnTo>
                  <a:pt x="1446" y="491"/>
                </a:lnTo>
                <a:lnTo>
                  <a:pt x="1492" y="519"/>
                </a:lnTo>
                <a:lnTo>
                  <a:pt x="1533" y="554"/>
                </a:lnTo>
                <a:lnTo>
                  <a:pt x="1567" y="596"/>
                </a:lnTo>
                <a:lnTo>
                  <a:pt x="1594" y="644"/>
                </a:lnTo>
                <a:lnTo>
                  <a:pt x="1613" y="695"/>
                </a:lnTo>
                <a:lnTo>
                  <a:pt x="1622" y="751"/>
                </a:lnTo>
                <a:lnTo>
                  <a:pt x="1623" y="779"/>
                </a:lnTo>
                <a:close/>
              </a:path>
            </a:pathLst>
          </a:custGeom>
          <a:solidFill>
            <a:srgbClr val="ABD4F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9BC19DF-A0D1-425B-9DB9-EB15327E2E2E}"/>
              </a:ext>
            </a:extLst>
          </p:cNvPr>
          <p:cNvGrpSpPr/>
          <p:nvPr/>
        </p:nvGrpSpPr>
        <p:grpSpPr>
          <a:xfrm>
            <a:off x="1" y="6348225"/>
            <a:ext cx="2366846" cy="509773"/>
            <a:chOff x="-1104045" y="5131057"/>
            <a:chExt cx="4223657" cy="745372"/>
          </a:xfrm>
        </p:grpSpPr>
        <p:sp>
          <p:nvSpPr>
            <p:cNvPr id="88" name="직사각형 58">
              <a:extLst>
                <a:ext uri="{FF2B5EF4-FFF2-40B4-BE49-F238E27FC236}">
                  <a16:creationId xmlns:a16="http://schemas.microsoft.com/office/drawing/2014/main" id="{40CE2F2F-978A-4692-BDB8-01AED384C062}"/>
                </a:ext>
              </a:extLst>
            </p:cNvPr>
            <p:cNvSpPr/>
            <p:nvPr/>
          </p:nvSpPr>
          <p:spPr>
            <a:xfrm>
              <a:off x="-1104045" y="5285337"/>
              <a:ext cx="4223657" cy="591092"/>
            </a:xfrm>
            <a:custGeom>
              <a:avLst/>
              <a:gdLst>
                <a:gd name="connsiteX0" fmla="*/ 0 w 4223657"/>
                <a:gd name="connsiteY0" fmla="*/ 0 h 735496"/>
                <a:gd name="connsiteX1" fmla="*/ 4223657 w 4223657"/>
                <a:gd name="connsiteY1" fmla="*/ 0 h 735496"/>
                <a:gd name="connsiteX2" fmla="*/ 4223657 w 4223657"/>
                <a:gd name="connsiteY2" fmla="*/ 735496 h 735496"/>
                <a:gd name="connsiteX3" fmla="*/ 0 w 4223657"/>
                <a:gd name="connsiteY3" fmla="*/ 735496 h 735496"/>
                <a:gd name="connsiteX4" fmla="*/ 0 w 4223657"/>
                <a:gd name="connsiteY4" fmla="*/ 0 h 735496"/>
                <a:gd name="connsiteX0" fmla="*/ 1710046 w 4223657"/>
                <a:gd name="connsiteY0" fmla="*/ 522514 h 735496"/>
                <a:gd name="connsiteX1" fmla="*/ 4223657 w 4223657"/>
                <a:gd name="connsiteY1" fmla="*/ 0 h 735496"/>
                <a:gd name="connsiteX2" fmla="*/ 4223657 w 4223657"/>
                <a:gd name="connsiteY2" fmla="*/ 735496 h 735496"/>
                <a:gd name="connsiteX3" fmla="*/ 0 w 4223657"/>
                <a:gd name="connsiteY3" fmla="*/ 735496 h 735496"/>
                <a:gd name="connsiteX4" fmla="*/ 1710046 w 4223657"/>
                <a:gd name="connsiteY4" fmla="*/ 522514 h 735496"/>
                <a:gd name="connsiteX0" fmla="*/ 1710046 w 4223657"/>
                <a:gd name="connsiteY0" fmla="*/ 522514 h 735496"/>
                <a:gd name="connsiteX1" fmla="*/ 4223657 w 4223657"/>
                <a:gd name="connsiteY1" fmla="*/ 0 h 735496"/>
                <a:gd name="connsiteX2" fmla="*/ 4223657 w 4223657"/>
                <a:gd name="connsiteY2" fmla="*/ 735496 h 735496"/>
                <a:gd name="connsiteX3" fmla="*/ 0 w 4223657"/>
                <a:gd name="connsiteY3" fmla="*/ 735496 h 735496"/>
                <a:gd name="connsiteX4" fmla="*/ 1710046 w 4223657"/>
                <a:gd name="connsiteY4" fmla="*/ 522514 h 73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3657" h="735496">
                  <a:moveTo>
                    <a:pt x="1710046" y="522514"/>
                  </a:moveTo>
                  <a:cubicBezTo>
                    <a:pt x="3402939" y="253341"/>
                    <a:pt x="3385787" y="174171"/>
                    <a:pt x="4223657" y="0"/>
                  </a:cubicBezTo>
                  <a:lnTo>
                    <a:pt x="4223657" y="735496"/>
                  </a:lnTo>
                  <a:lnTo>
                    <a:pt x="0" y="735496"/>
                  </a:lnTo>
                  <a:lnTo>
                    <a:pt x="1710046" y="522514"/>
                  </a:lnTo>
                  <a:close/>
                </a:path>
              </a:pathLst>
            </a:custGeom>
            <a:solidFill>
              <a:srgbClr val="62B2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9" name="Group 4">
              <a:extLst>
                <a:ext uri="{FF2B5EF4-FFF2-40B4-BE49-F238E27FC236}">
                  <a16:creationId xmlns:a16="http://schemas.microsoft.com/office/drawing/2014/main" id="{2D4FFB24-EFF4-4303-BFB2-CEAB1F6DD48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33235" y="5131057"/>
              <a:ext cx="738029" cy="667741"/>
              <a:chOff x="645" y="-337"/>
              <a:chExt cx="2688" cy="2432"/>
            </a:xfrm>
            <a:effectLst/>
          </p:grpSpPr>
          <p:sp>
            <p:nvSpPr>
              <p:cNvPr id="97" name="Freeform 5">
                <a:extLst>
                  <a:ext uri="{FF2B5EF4-FFF2-40B4-BE49-F238E27FC236}">
                    <a16:creationId xmlns:a16="http://schemas.microsoft.com/office/drawing/2014/main" id="{C1998180-3011-4E71-8F2A-F2B8ECCA4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" y="-273"/>
                <a:ext cx="2688" cy="1408"/>
              </a:xfrm>
              <a:custGeom>
                <a:avLst/>
                <a:gdLst>
                  <a:gd name="T0" fmla="*/ 0 w 8065"/>
                  <a:gd name="T1" fmla="*/ 4225 h 4225"/>
                  <a:gd name="T2" fmla="*/ 27 w 8065"/>
                  <a:gd name="T3" fmla="*/ 4224 h 4225"/>
                  <a:gd name="T4" fmla="*/ 94 w 8065"/>
                  <a:gd name="T5" fmla="*/ 4206 h 4225"/>
                  <a:gd name="T6" fmla="*/ 171 w 8065"/>
                  <a:gd name="T7" fmla="*/ 4175 h 4225"/>
                  <a:gd name="T8" fmla="*/ 259 w 8065"/>
                  <a:gd name="T9" fmla="*/ 4127 h 4225"/>
                  <a:gd name="T10" fmla="*/ 408 w 8065"/>
                  <a:gd name="T11" fmla="*/ 4032 h 4225"/>
                  <a:gd name="T12" fmla="*/ 638 w 8065"/>
                  <a:gd name="T13" fmla="*/ 3859 h 4225"/>
                  <a:gd name="T14" fmla="*/ 897 w 8065"/>
                  <a:gd name="T15" fmla="*/ 3640 h 4225"/>
                  <a:gd name="T16" fmla="*/ 1178 w 8065"/>
                  <a:gd name="T17" fmla="*/ 3384 h 4225"/>
                  <a:gd name="T18" fmla="*/ 1478 w 8065"/>
                  <a:gd name="T19" fmla="*/ 3096 h 4225"/>
                  <a:gd name="T20" fmla="*/ 1787 w 8065"/>
                  <a:gd name="T21" fmla="*/ 2782 h 4225"/>
                  <a:gd name="T22" fmla="*/ 2103 w 8065"/>
                  <a:gd name="T23" fmla="*/ 2448 h 4225"/>
                  <a:gd name="T24" fmla="*/ 2417 w 8065"/>
                  <a:gd name="T25" fmla="*/ 2104 h 4225"/>
                  <a:gd name="T26" fmla="*/ 2724 w 8065"/>
                  <a:gd name="T27" fmla="*/ 1751 h 4225"/>
                  <a:gd name="T28" fmla="*/ 3019 w 8065"/>
                  <a:gd name="T29" fmla="*/ 1401 h 4225"/>
                  <a:gd name="T30" fmla="*/ 3297 w 8065"/>
                  <a:gd name="T31" fmla="*/ 1055 h 4225"/>
                  <a:gd name="T32" fmla="*/ 3549 w 8065"/>
                  <a:gd name="T33" fmla="*/ 725 h 4225"/>
                  <a:gd name="T34" fmla="*/ 3771 w 8065"/>
                  <a:gd name="T35" fmla="*/ 414 h 4225"/>
                  <a:gd name="T36" fmla="*/ 3956 w 8065"/>
                  <a:gd name="T37" fmla="*/ 129 h 4225"/>
                  <a:gd name="T38" fmla="*/ 4033 w 8065"/>
                  <a:gd name="T39" fmla="*/ 0 h 4225"/>
                  <a:gd name="T40" fmla="*/ 4109 w 8065"/>
                  <a:gd name="T41" fmla="*/ 129 h 4225"/>
                  <a:gd name="T42" fmla="*/ 4295 w 8065"/>
                  <a:gd name="T43" fmla="*/ 414 h 4225"/>
                  <a:gd name="T44" fmla="*/ 4517 w 8065"/>
                  <a:gd name="T45" fmla="*/ 725 h 4225"/>
                  <a:gd name="T46" fmla="*/ 4769 w 8065"/>
                  <a:gd name="T47" fmla="*/ 1055 h 4225"/>
                  <a:gd name="T48" fmla="*/ 5047 w 8065"/>
                  <a:gd name="T49" fmla="*/ 1401 h 4225"/>
                  <a:gd name="T50" fmla="*/ 5342 w 8065"/>
                  <a:gd name="T51" fmla="*/ 1751 h 4225"/>
                  <a:gd name="T52" fmla="*/ 5649 w 8065"/>
                  <a:gd name="T53" fmla="*/ 2104 h 4225"/>
                  <a:gd name="T54" fmla="*/ 5963 w 8065"/>
                  <a:gd name="T55" fmla="*/ 2448 h 4225"/>
                  <a:gd name="T56" fmla="*/ 6278 w 8065"/>
                  <a:gd name="T57" fmla="*/ 2782 h 4225"/>
                  <a:gd name="T58" fmla="*/ 6588 w 8065"/>
                  <a:gd name="T59" fmla="*/ 3096 h 4225"/>
                  <a:gd name="T60" fmla="*/ 6887 w 8065"/>
                  <a:gd name="T61" fmla="*/ 3384 h 4225"/>
                  <a:gd name="T62" fmla="*/ 7168 w 8065"/>
                  <a:gd name="T63" fmla="*/ 3640 h 4225"/>
                  <a:gd name="T64" fmla="*/ 7427 w 8065"/>
                  <a:gd name="T65" fmla="*/ 3859 h 4225"/>
                  <a:gd name="T66" fmla="*/ 7658 w 8065"/>
                  <a:gd name="T67" fmla="*/ 4032 h 4225"/>
                  <a:gd name="T68" fmla="*/ 7806 w 8065"/>
                  <a:gd name="T69" fmla="*/ 4127 h 4225"/>
                  <a:gd name="T70" fmla="*/ 7894 w 8065"/>
                  <a:gd name="T71" fmla="*/ 4175 h 4225"/>
                  <a:gd name="T72" fmla="*/ 7972 w 8065"/>
                  <a:gd name="T73" fmla="*/ 4206 h 4225"/>
                  <a:gd name="T74" fmla="*/ 8038 w 8065"/>
                  <a:gd name="T75" fmla="*/ 4224 h 4225"/>
                  <a:gd name="T76" fmla="*/ 8065 w 8065"/>
                  <a:gd name="T77" fmla="*/ 4225 h 4225"/>
                  <a:gd name="T78" fmla="*/ 0 w 8065"/>
                  <a:gd name="T79" fmla="*/ 4225 h 4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65" h="4225">
                    <a:moveTo>
                      <a:pt x="0" y="4225"/>
                    </a:moveTo>
                    <a:lnTo>
                      <a:pt x="27" y="4224"/>
                    </a:lnTo>
                    <a:lnTo>
                      <a:pt x="94" y="4206"/>
                    </a:lnTo>
                    <a:lnTo>
                      <a:pt x="171" y="4175"/>
                    </a:lnTo>
                    <a:lnTo>
                      <a:pt x="259" y="4127"/>
                    </a:lnTo>
                    <a:lnTo>
                      <a:pt x="408" y="4032"/>
                    </a:lnTo>
                    <a:lnTo>
                      <a:pt x="638" y="3859"/>
                    </a:lnTo>
                    <a:lnTo>
                      <a:pt x="897" y="3640"/>
                    </a:lnTo>
                    <a:lnTo>
                      <a:pt x="1178" y="3384"/>
                    </a:lnTo>
                    <a:lnTo>
                      <a:pt x="1478" y="3096"/>
                    </a:lnTo>
                    <a:lnTo>
                      <a:pt x="1787" y="2782"/>
                    </a:lnTo>
                    <a:lnTo>
                      <a:pt x="2103" y="2448"/>
                    </a:lnTo>
                    <a:lnTo>
                      <a:pt x="2417" y="2104"/>
                    </a:lnTo>
                    <a:lnTo>
                      <a:pt x="2724" y="1751"/>
                    </a:lnTo>
                    <a:lnTo>
                      <a:pt x="3019" y="1401"/>
                    </a:lnTo>
                    <a:lnTo>
                      <a:pt x="3297" y="1055"/>
                    </a:lnTo>
                    <a:lnTo>
                      <a:pt x="3549" y="725"/>
                    </a:lnTo>
                    <a:lnTo>
                      <a:pt x="3771" y="414"/>
                    </a:lnTo>
                    <a:lnTo>
                      <a:pt x="3956" y="129"/>
                    </a:lnTo>
                    <a:lnTo>
                      <a:pt x="4033" y="0"/>
                    </a:lnTo>
                    <a:lnTo>
                      <a:pt x="4109" y="129"/>
                    </a:lnTo>
                    <a:lnTo>
                      <a:pt x="4295" y="414"/>
                    </a:lnTo>
                    <a:lnTo>
                      <a:pt x="4517" y="725"/>
                    </a:lnTo>
                    <a:lnTo>
                      <a:pt x="4769" y="1055"/>
                    </a:lnTo>
                    <a:lnTo>
                      <a:pt x="5047" y="1401"/>
                    </a:lnTo>
                    <a:lnTo>
                      <a:pt x="5342" y="1751"/>
                    </a:lnTo>
                    <a:lnTo>
                      <a:pt x="5649" y="2104"/>
                    </a:lnTo>
                    <a:lnTo>
                      <a:pt x="5963" y="2448"/>
                    </a:lnTo>
                    <a:lnTo>
                      <a:pt x="6278" y="2782"/>
                    </a:lnTo>
                    <a:lnTo>
                      <a:pt x="6588" y="3096"/>
                    </a:lnTo>
                    <a:lnTo>
                      <a:pt x="6887" y="3384"/>
                    </a:lnTo>
                    <a:lnTo>
                      <a:pt x="7168" y="3640"/>
                    </a:lnTo>
                    <a:lnTo>
                      <a:pt x="7427" y="3859"/>
                    </a:lnTo>
                    <a:lnTo>
                      <a:pt x="7658" y="4032"/>
                    </a:lnTo>
                    <a:lnTo>
                      <a:pt x="7806" y="4127"/>
                    </a:lnTo>
                    <a:lnTo>
                      <a:pt x="7894" y="4175"/>
                    </a:lnTo>
                    <a:lnTo>
                      <a:pt x="7972" y="4206"/>
                    </a:lnTo>
                    <a:lnTo>
                      <a:pt x="8038" y="4224"/>
                    </a:lnTo>
                    <a:lnTo>
                      <a:pt x="8065" y="4225"/>
                    </a:lnTo>
                    <a:lnTo>
                      <a:pt x="0" y="422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8" name="Rectangle 6">
                <a:extLst>
                  <a:ext uri="{FF2B5EF4-FFF2-40B4-BE49-F238E27FC236}">
                    <a16:creationId xmlns:a16="http://schemas.microsoft.com/office/drawing/2014/main" id="{641A7B7B-F773-4A2F-80A8-1DF52AC47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3" y="-337"/>
                <a:ext cx="192" cy="1920"/>
              </a:xfrm>
              <a:prstGeom prst="rect">
                <a:avLst/>
              </a:prstGeom>
              <a:solidFill>
                <a:srgbClr val="D9CC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9" name="Freeform 7">
                <a:extLst>
                  <a:ext uri="{FF2B5EF4-FFF2-40B4-BE49-F238E27FC236}">
                    <a16:creationId xmlns:a16="http://schemas.microsoft.com/office/drawing/2014/main" id="{FA62B519-84B1-4388-B08C-16058D5D3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" y="1519"/>
                <a:ext cx="2432" cy="576"/>
              </a:xfrm>
              <a:custGeom>
                <a:avLst/>
                <a:gdLst>
                  <a:gd name="T0" fmla="*/ 1152 w 7296"/>
                  <a:gd name="T1" fmla="*/ 1728 h 1728"/>
                  <a:gd name="T2" fmla="*/ 0 w 7296"/>
                  <a:gd name="T3" fmla="*/ 0 h 1728"/>
                  <a:gd name="T4" fmla="*/ 7296 w 7296"/>
                  <a:gd name="T5" fmla="*/ 0 h 1728"/>
                  <a:gd name="T6" fmla="*/ 6144 w 7296"/>
                  <a:gd name="T7" fmla="*/ 172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96" h="1728">
                    <a:moveTo>
                      <a:pt x="1152" y="1728"/>
                    </a:moveTo>
                    <a:lnTo>
                      <a:pt x="0" y="0"/>
                    </a:lnTo>
                    <a:lnTo>
                      <a:pt x="7296" y="0"/>
                    </a:lnTo>
                    <a:lnTo>
                      <a:pt x="6144" y="1728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0" name="Freeform 8">
                <a:extLst>
                  <a:ext uri="{FF2B5EF4-FFF2-40B4-BE49-F238E27FC236}">
                    <a16:creationId xmlns:a16="http://schemas.microsoft.com/office/drawing/2014/main" id="{944DA464-B245-4411-8980-2B25E4CF7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" y="1519"/>
                <a:ext cx="640" cy="576"/>
              </a:xfrm>
              <a:custGeom>
                <a:avLst/>
                <a:gdLst>
                  <a:gd name="T0" fmla="*/ 0 w 1919"/>
                  <a:gd name="T1" fmla="*/ 0 h 1728"/>
                  <a:gd name="T2" fmla="*/ 1152 w 1919"/>
                  <a:gd name="T3" fmla="*/ 1728 h 1728"/>
                  <a:gd name="T4" fmla="*/ 1919 w 1919"/>
                  <a:gd name="T5" fmla="*/ 1728 h 1728"/>
                  <a:gd name="T6" fmla="*/ 767 w 1919"/>
                  <a:gd name="T7" fmla="*/ 0 h 1728"/>
                  <a:gd name="T8" fmla="*/ 0 w 1919"/>
                  <a:gd name="T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9" h="1728">
                    <a:moveTo>
                      <a:pt x="0" y="0"/>
                    </a:moveTo>
                    <a:lnTo>
                      <a:pt x="1152" y="1728"/>
                    </a:lnTo>
                    <a:lnTo>
                      <a:pt x="1919" y="1728"/>
                    </a:lnTo>
                    <a:lnTo>
                      <a:pt x="76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29A7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Freeform 9">
                <a:extLst>
                  <a:ext uri="{FF2B5EF4-FFF2-40B4-BE49-F238E27FC236}">
                    <a16:creationId xmlns:a16="http://schemas.microsoft.com/office/drawing/2014/main" id="{E1F8D2FD-7EC3-4BE6-BAFF-4E0231A12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5" y="1519"/>
                <a:ext cx="640" cy="576"/>
              </a:xfrm>
              <a:custGeom>
                <a:avLst/>
                <a:gdLst>
                  <a:gd name="T0" fmla="*/ 1152 w 1920"/>
                  <a:gd name="T1" fmla="*/ 0 h 1728"/>
                  <a:gd name="T2" fmla="*/ 0 w 1920"/>
                  <a:gd name="T3" fmla="*/ 1728 h 1728"/>
                  <a:gd name="T4" fmla="*/ 768 w 1920"/>
                  <a:gd name="T5" fmla="*/ 1728 h 1728"/>
                  <a:gd name="T6" fmla="*/ 1920 w 1920"/>
                  <a:gd name="T7" fmla="*/ 0 h 1728"/>
                  <a:gd name="T8" fmla="*/ 1152 w 1920"/>
                  <a:gd name="T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0" h="1728">
                    <a:moveTo>
                      <a:pt x="1152" y="0"/>
                    </a:moveTo>
                    <a:lnTo>
                      <a:pt x="0" y="1728"/>
                    </a:lnTo>
                    <a:lnTo>
                      <a:pt x="768" y="1728"/>
                    </a:lnTo>
                    <a:lnTo>
                      <a:pt x="1920" y="0"/>
                    </a:lnTo>
                    <a:lnTo>
                      <a:pt x="1152" y="0"/>
                    </a:lnTo>
                    <a:close/>
                  </a:path>
                </a:pathLst>
              </a:custGeom>
              <a:solidFill>
                <a:srgbClr val="D9CC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Freeform 10">
                <a:extLst>
                  <a:ext uri="{FF2B5EF4-FFF2-40B4-BE49-F238E27FC236}">
                    <a16:creationId xmlns:a16="http://schemas.microsoft.com/office/drawing/2014/main" id="{C2191A14-FF62-433A-BDEF-0DCD4DBD3B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" y="-337"/>
                <a:ext cx="1920" cy="2432"/>
              </a:xfrm>
              <a:custGeom>
                <a:avLst/>
                <a:gdLst>
                  <a:gd name="T0" fmla="*/ 2881 w 5761"/>
                  <a:gd name="T1" fmla="*/ 5569 h 7297"/>
                  <a:gd name="T2" fmla="*/ 2881 w 5761"/>
                  <a:gd name="T3" fmla="*/ 0 h 7297"/>
                  <a:gd name="T4" fmla="*/ 2593 w 5761"/>
                  <a:gd name="T5" fmla="*/ 0 h 7297"/>
                  <a:gd name="T6" fmla="*/ 2593 w 5761"/>
                  <a:gd name="T7" fmla="*/ 5569 h 7297"/>
                  <a:gd name="T8" fmla="*/ 0 w 5761"/>
                  <a:gd name="T9" fmla="*/ 5569 h 7297"/>
                  <a:gd name="T10" fmla="*/ 1152 w 5761"/>
                  <a:gd name="T11" fmla="*/ 7297 h 7297"/>
                  <a:gd name="T12" fmla="*/ 4609 w 5761"/>
                  <a:gd name="T13" fmla="*/ 7297 h 7297"/>
                  <a:gd name="T14" fmla="*/ 5761 w 5761"/>
                  <a:gd name="T15" fmla="*/ 5569 h 7297"/>
                  <a:gd name="T16" fmla="*/ 2881 w 5761"/>
                  <a:gd name="T17" fmla="*/ 5569 h 7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61" h="7297">
                    <a:moveTo>
                      <a:pt x="2881" y="5569"/>
                    </a:moveTo>
                    <a:lnTo>
                      <a:pt x="2881" y="0"/>
                    </a:lnTo>
                    <a:lnTo>
                      <a:pt x="2593" y="0"/>
                    </a:lnTo>
                    <a:lnTo>
                      <a:pt x="2593" y="5569"/>
                    </a:lnTo>
                    <a:lnTo>
                      <a:pt x="0" y="5569"/>
                    </a:lnTo>
                    <a:lnTo>
                      <a:pt x="1152" y="7297"/>
                    </a:lnTo>
                    <a:lnTo>
                      <a:pt x="4609" y="7297"/>
                    </a:lnTo>
                    <a:lnTo>
                      <a:pt x="5761" y="5569"/>
                    </a:lnTo>
                    <a:lnTo>
                      <a:pt x="2881" y="5569"/>
                    </a:lnTo>
                    <a:close/>
                  </a:path>
                </a:pathLst>
              </a:custGeom>
              <a:solidFill>
                <a:srgbClr val="BFA99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90" name="Group 4">
              <a:extLst>
                <a:ext uri="{FF2B5EF4-FFF2-40B4-BE49-F238E27FC236}">
                  <a16:creationId xmlns:a16="http://schemas.microsoft.com/office/drawing/2014/main" id="{0DECB4E1-DBCC-4750-893D-6A2C02BA1C5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311626" y="5153217"/>
              <a:ext cx="386528" cy="349716"/>
              <a:chOff x="645" y="-337"/>
              <a:chExt cx="2688" cy="2432"/>
            </a:xfrm>
            <a:effectLst/>
          </p:grpSpPr>
          <p:sp>
            <p:nvSpPr>
              <p:cNvPr id="91" name="Freeform 5">
                <a:extLst>
                  <a:ext uri="{FF2B5EF4-FFF2-40B4-BE49-F238E27FC236}">
                    <a16:creationId xmlns:a16="http://schemas.microsoft.com/office/drawing/2014/main" id="{432940B6-413D-4FFA-B9C2-EA5CC9B91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" y="-273"/>
                <a:ext cx="2688" cy="1408"/>
              </a:xfrm>
              <a:custGeom>
                <a:avLst/>
                <a:gdLst>
                  <a:gd name="T0" fmla="*/ 0 w 8065"/>
                  <a:gd name="T1" fmla="*/ 4225 h 4225"/>
                  <a:gd name="T2" fmla="*/ 27 w 8065"/>
                  <a:gd name="T3" fmla="*/ 4224 h 4225"/>
                  <a:gd name="T4" fmla="*/ 94 w 8065"/>
                  <a:gd name="T5" fmla="*/ 4206 h 4225"/>
                  <a:gd name="T6" fmla="*/ 171 w 8065"/>
                  <a:gd name="T7" fmla="*/ 4175 h 4225"/>
                  <a:gd name="T8" fmla="*/ 259 w 8065"/>
                  <a:gd name="T9" fmla="*/ 4127 h 4225"/>
                  <a:gd name="T10" fmla="*/ 408 w 8065"/>
                  <a:gd name="T11" fmla="*/ 4032 h 4225"/>
                  <a:gd name="T12" fmla="*/ 638 w 8065"/>
                  <a:gd name="T13" fmla="*/ 3859 h 4225"/>
                  <a:gd name="T14" fmla="*/ 897 w 8065"/>
                  <a:gd name="T15" fmla="*/ 3640 h 4225"/>
                  <a:gd name="T16" fmla="*/ 1178 w 8065"/>
                  <a:gd name="T17" fmla="*/ 3384 h 4225"/>
                  <a:gd name="T18" fmla="*/ 1478 w 8065"/>
                  <a:gd name="T19" fmla="*/ 3096 h 4225"/>
                  <a:gd name="T20" fmla="*/ 1787 w 8065"/>
                  <a:gd name="T21" fmla="*/ 2782 h 4225"/>
                  <a:gd name="T22" fmla="*/ 2103 w 8065"/>
                  <a:gd name="T23" fmla="*/ 2448 h 4225"/>
                  <a:gd name="T24" fmla="*/ 2417 w 8065"/>
                  <a:gd name="T25" fmla="*/ 2104 h 4225"/>
                  <a:gd name="T26" fmla="*/ 2724 w 8065"/>
                  <a:gd name="T27" fmla="*/ 1751 h 4225"/>
                  <a:gd name="T28" fmla="*/ 3019 w 8065"/>
                  <a:gd name="T29" fmla="*/ 1401 h 4225"/>
                  <a:gd name="T30" fmla="*/ 3297 w 8065"/>
                  <a:gd name="T31" fmla="*/ 1055 h 4225"/>
                  <a:gd name="T32" fmla="*/ 3549 w 8065"/>
                  <a:gd name="T33" fmla="*/ 725 h 4225"/>
                  <a:gd name="T34" fmla="*/ 3771 w 8065"/>
                  <a:gd name="T35" fmla="*/ 414 h 4225"/>
                  <a:gd name="T36" fmla="*/ 3956 w 8065"/>
                  <a:gd name="T37" fmla="*/ 129 h 4225"/>
                  <a:gd name="T38" fmla="*/ 4033 w 8065"/>
                  <a:gd name="T39" fmla="*/ 0 h 4225"/>
                  <a:gd name="T40" fmla="*/ 4109 w 8065"/>
                  <a:gd name="T41" fmla="*/ 129 h 4225"/>
                  <a:gd name="T42" fmla="*/ 4295 w 8065"/>
                  <a:gd name="T43" fmla="*/ 414 h 4225"/>
                  <a:gd name="T44" fmla="*/ 4517 w 8065"/>
                  <a:gd name="T45" fmla="*/ 725 h 4225"/>
                  <a:gd name="T46" fmla="*/ 4769 w 8065"/>
                  <a:gd name="T47" fmla="*/ 1055 h 4225"/>
                  <a:gd name="T48" fmla="*/ 5047 w 8065"/>
                  <a:gd name="T49" fmla="*/ 1401 h 4225"/>
                  <a:gd name="T50" fmla="*/ 5342 w 8065"/>
                  <a:gd name="T51" fmla="*/ 1751 h 4225"/>
                  <a:gd name="T52" fmla="*/ 5649 w 8065"/>
                  <a:gd name="T53" fmla="*/ 2104 h 4225"/>
                  <a:gd name="T54" fmla="*/ 5963 w 8065"/>
                  <a:gd name="T55" fmla="*/ 2448 h 4225"/>
                  <a:gd name="T56" fmla="*/ 6278 w 8065"/>
                  <a:gd name="T57" fmla="*/ 2782 h 4225"/>
                  <a:gd name="T58" fmla="*/ 6588 w 8065"/>
                  <a:gd name="T59" fmla="*/ 3096 h 4225"/>
                  <a:gd name="T60" fmla="*/ 6887 w 8065"/>
                  <a:gd name="T61" fmla="*/ 3384 h 4225"/>
                  <a:gd name="T62" fmla="*/ 7168 w 8065"/>
                  <a:gd name="T63" fmla="*/ 3640 h 4225"/>
                  <a:gd name="T64" fmla="*/ 7427 w 8065"/>
                  <a:gd name="T65" fmla="*/ 3859 h 4225"/>
                  <a:gd name="T66" fmla="*/ 7658 w 8065"/>
                  <a:gd name="T67" fmla="*/ 4032 h 4225"/>
                  <a:gd name="T68" fmla="*/ 7806 w 8065"/>
                  <a:gd name="T69" fmla="*/ 4127 h 4225"/>
                  <a:gd name="T70" fmla="*/ 7894 w 8065"/>
                  <a:gd name="T71" fmla="*/ 4175 h 4225"/>
                  <a:gd name="T72" fmla="*/ 7972 w 8065"/>
                  <a:gd name="T73" fmla="*/ 4206 h 4225"/>
                  <a:gd name="T74" fmla="*/ 8038 w 8065"/>
                  <a:gd name="T75" fmla="*/ 4224 h 4225"/>
                  <a:gd name="T76" fmla="*/ 8065 w 8065"/>
                  <a:gd name="T77" fmla="*/ 4225 h 4225"/>
                  <a:gd name="T78" fmla="*/ 0 w 8065"/>
                  <a:gd name="T79" fmla="*/ 4225 h 4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65" h="4225">
                    <a:moveTo>
                      <a:pt x="0" y="4225"/>
                    </a:moveTo>
                    <a:lnTo>
                      <a:pt x="27" y="4224"/>
                    </a:lnTo>
                    <a:lnTo>
                      <a:pt x="94" y="4206"/>
                    </a:lnTo>
                    <a:lnTo>
                      <a:pt x="171" y="4175"/>
                    </a:lnTo>
                    <a:lnTo>
                      <a:pt x="259" y="4127"/>
                    </a:lnTo>
                    <a:lnTo>
                      <a:pt x="408" y="4032"/>
                    </a:lnTo>
                    <a:lnTo>
                      <a:pt x="638" y="3859"/>
                    </a:lnTo>
                    <a:lnTo>
                      <a:pt x="897" y="3640"/>
                    </a:lnTo>
                    <a:lnTo>
                      <a:pt x="1178" y="3384"/>
                    </a:lnTo>
                    <a:lnTo>
                      <a:pt x="1478" y="3096"/>
                    </a:lnTo>
                    <a:lnTo>
                      <a:pt x="1787" y="2782"/>
                    </a:lnTo>
                    <a:lnTo>
                      <a:pt x="2103" y="2448"/>
                    </a:lnTo>
                    <a:lnTo>
                      <a:pt x="2417" y="2104"/>
                    </a:lnTo>
                    <a:lnTo>
                      <a:pt x="2724" y="1751"/>
                    </a:lnTo>
                    <a:lnTo>
                      <a:pt x="3019" y="1401"/>
                    </a:lnTo>
                    <a:lnTo>
                      <a:pt x="3297" y="1055"/>
                    </a:lnTo>
                    <a:lnTo>
                      <a:pt x="3549" y="725"/>
                    </a:lnTo>
                    <a:lnTo>
                      <a:pt x="3771" y="414"/>
                    </a:lnTo>
                    <a:lnTo>
                      <a:pt x="3956" y="129"/>
                    </a:lnTo>
                    <a:lnTo>
                      <a:pt x="4033" y="0"/>
                    </a:lnTo>
                    <a:lnTo>
                      <a:pt x="4109" y="129"/>
                    </a:lnTo>
                    <a:lnTo>
                      <a:pt x="4295" y="414"/>
                    </a:lnTo>
                    <a:lnTo>
                      <a:pt x="4517" y="725"/>
                    </a:lnTo>
                    <a:lnTo>
                      <a:pt x="4769" y="1055"/>
                    </a:lnTo>
                    <a:lnTo>
                      <a:pt x="5047" y="1401"/>
                    </a:lnTo>
                    <a:lnTo>
                      <a:pt x="5342" y="1751"/>
                    </a:lnTo>
                    <a:lnTo>
                      <a:pt x="5649" y="2104"/>
                    </a:lnTo>
                    <a:lnTo>
                      <a:pt x="5963" y="2448"/>
                    </a:lnTo>
                    <a:lnTo>
                      <a:pt x="6278" y="2782"/>
                    </a:lnTo>
                    <a:lnTo>
                      <a:pt x="6588" y="3096"/>
                    </a:lnTo>
                    <a:lnTo>
                      <a:pt x="6887" y="3384"/>
                    </a:lnTo>
                    <a:lnTo>
                      <a:pt x="7168" y="3640"/>
                    </a:lnTo>
                    <a:lnTo>
                      <a:pt x="7427" y="3859"/>
                    </a:lnTo>
                    <a:lnTo>
                      <a:pt x="7658" y="4032"/>
                    </a:lnTo>
                    <a:lnTo>
                      <a:pt x="7806" y="4127"/>
                    </a:lnTo>
                    <a:lnTo>
                      <a:pt x="7894" y="4175"/>
                    </a:lnTo>
                    <a:lnTo>
                      <a:pt x="7972" y="4206"/>
                    </a:lnTo>
                    <a:lnTo>
                      <a:pt x="8038" y="4224"/>
                    </a:lnTo>
                    <a:lnTo>
                      <a:pt x="8065" y="4225"/>
                    </a:lnTo>
                    <a:lnTo>
                      <a:pt x="0" y="422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Rectangle 6">
                <a:extLst>
                  <a:ext uri="{FF2B5EF4-FFF2-40B4-BE49-F238E27FC236}">
                    <a16:creationId xmlns:a16="http://schemas.microsoft.com/office/drawing/2014/main" id="{998B67DC-D619-415D-8693-66EE6D526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3" y="-337"/>
                <a:ext cx="192" cy="1920"/>
              </a:xfrm>
              <a:prstGeom prst="rect">
                <a:avLst/>
              </a:prstGeom>
              <a:solidFill>
                <a:srgbClr val="D9CCB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71EFF368-B7E0-4C1D-9AFF-3820D8A1D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" y="1519"/>
                <a:ext cx="2432" cy="576"/>
              </a:xfrm>
              <a:custGeom>
                <a:avLst/>
                <a:gdLst>
                  <a:gd name="T0" fmla="*/ 1152 w 7296"/>
                  <a:gd name="T1" fmla="*/ 1728 h 1728"/>
                  <a:gd name="T2" fmla="*/ 0 w 7296"/>
                  <a:gd name="T3" fmla="*/ 0 h 1728"/>
                  <a:gd name="T4" fmla="*/ 7296 w 7296"/>
                  <a:gd name="T5" fmla="*/ 0 h 1728"/>
                  <a:gd name="T6" fmla="*/ 6144 w 7296"/>
                  <a:gd name="T7" fmla="*/ 172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96" h="1728">
                    <a:moveTo>
                      <a:pt x="1152" y="1728"/>
                    </a:moveTo>
                    <a:lnTo>
                      <a:pt x="0" y="0"/>
                    </a:lnTo>
                    <a:lnTo>
                      <a:pt x="7296" y="0"/>
                    </a:lnTo>
                    <a:lnTo>
                      <a:pt x="6144" y="1728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Freeform 8">
                <a:extLst>
                  <a:ext uri="{FF2B5EF4-FFF2-40B4-BE49-F238E27FC236}">
                    <a16:creationId xmlns:a16="http://schemas.microsoft.com/office/drawing/2014/main" id="{5B937419-423A-46B1-B680-D44EA41E3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" y="1519"/>
                <a:ext cx="640" cy="576"/>
              </a:xfrm>
              <a:custGeom>
                <a:avLst/>
                <a:gdLst>
                  <a:gd name="T0" fmla="*/ 0 w 1919"/>
                  <a:gd name="T1" fmla="*/ 0 h 1728"/>
                  <a:gd name="T2" fmla="*/ 1152 w 1919"/>
                  <a:gd name="T3" fmla="*/ 1728 h 1728"/>
                  <a:gd name="T4" fmla="*/ 1919 w 1919"/>
                  <a:gd name="T5" fmla="*/ 1728 h 1728"/>
                  <a:gd name="T6" fmla="*/ 767 w 1919"/>
                  <a:gd name="T7" fmla="*/ 0 h 1728"/>
                  <a:gd name="T8" fmla="*/ 0 w 1919"/>
                  <a:gd name="T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9" h="1728">
                    <a:moveTo>
                      <a:pt x="0" y="0"/>
                    </a:moveTo>
                    <a:lnTo>
                      <a:pt x="1152" y="1728"/>
                    </a:lnTo>
                    <a:lnTo>
                      <a:pt x="1919" y="1728"/>
                    </a:lnTo>
                    <a:lnTo>
                      <a:pt x="76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29A7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Freeform 9">
                <a:extLst>
                  <a:ext uri="{FF2B5EF4-FFF2-40B4-BE49-F238E27FC236}">
                    <a16:creationId xmlns:a16="http://schemas.microsoft.com/office/drawing/2014/main" id="{E3987B59-A3A0-4B9C-A081-84A7196817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5" y="1519"/>
                <a:ext cx="640" cy="576"/>
              </a:xfrm>
              <a:custGeom>
                <a:avLst/>
                <a:gdLst>
                  <a:gd name="T0" fmla="*/ 1152 w 1920"/>
                  <a:gd name="T1" fmla="*/ 0 h 1728"/>
                  <a:gd name="T2" fmla="*/ 0 w 1920"/>
                  <a:gd name="T3" fmla="*/ 1728 h 1728"/>
                  <a:gd name="T4" fmla="*/ 768 w 1920"/>
                  <a:gd name="T5" fmla="*/ 1728 h 1728"/>
                  <a:gd name="T6" fmla="*/ 1920 w 1920"/>
                  <a:gd name="T7" fmla="*/ 0 h 1728"/>
                  <a:gd name="T8" fmla="*/ 1152 w 1920"/>
                  <a:gd name="T9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0" h="1728">
                    <a:moveTo>
                      <a:pt x="1152" y="0"/>
                    </a:moveTo>
                    <a:lnTo>
                      <a:pt x="0" y="1728"/>
                    </a:lnTo>
                    <a:lnTo>
                      <a:pt x="768" y="1728"/>
                    </a:lnTo>
                    <a:lnTo>
                      <a:pt x="1920" y="0"/>
                    </a:lnTo>
                    <a:lnTo>
                      <a:pt x="1152" y="0"/>
                    </a:lnTo>
                    <a:close/>
                  </a:path>
                </a:pathLst>
              </a:custGeom>
              <a:solidFill>
                <a:srgbClr val="D9CC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" name="Freeform 10">
                <a:extLst>
                  <a:ext uri="{FF2B5EF4-FFF2-40B4-BE49-F238E27FC236}">
                    <a16:creationId xmlns:a16="http://schemas.microsoft.com/office/drawing/2014/main" id="{94C06BD2-4F61-47CA-AACD-F08CF1270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" y="-337"/>
                <a:ext cx="1920" cy="2432"/>
              </a:xfrm>
              <a:custGeom>
                <a:avLst/>
                <a:gdLst>
                  <a:gd name="T0" fmla="*/ 2881 w 5761"/>
                  <a:gd name="T1" fmla="*/ 5569 h 7297"/>
                  <a:gd name="T2" fmla="*/ 2881 w 5761"/>
                  <a:gd name="T3" fmla="*/ 0 h 7297"/>
                  <a:gd name="T4" fmla="*/ 2593 w 5761"/>
                  <a:gd name="T5" fmla="*/ 0 h 7297"/>
                  <a:gd name="T6" fmla="*/ 2593 w 5761"/>
                  <a:gd name="T7" fmla="*/ 5569 h 7297"/>
                  <a:gd name="T8" fmla="*/ 0 w 5761"/>
                  <a:gd name="T9" fmla="*/ 5569 h 7297"/>
                  <a:gd name="T10" fmla="*/ 1152 w 5761"/>
                  <a:gd name="T11" fmla="*/ 7297 h 7297"/>
                  <a:gd name="T12" fmla="*/ 4609 w 5761"/>
                  <a:gd name="T13" fmla="*/ 7297 h 7297"/>
                  <a:gd name="T14" fmla="*/ 5761 w 5761"/>
                  <a:gd name="T15" fmla="*/ 5569 h 7297"/>
                  <a:gd name="T16" fmla="*/ 2881 w 5761"/>
                  <a:gd name="T17" fmla="*/ 5569 h 7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61" h="7297">
                    <a:moveTo>
                      <a:pt x="2881" y="5569"/>
                    </a:moveTo>
                    <a:lnTo>
                      <a:pt x="2881" y="0"/>
                    </a:lnTo>
                    <a:lnTo>
                      <a:pt x="2593" y="0"/>
                    </a:lnTo>
                    <a:lnTo>
                      <a:pt x="2593" y="5569"/>
                    </a:lnTo>
                    <a:lnTo>
                      <a:pt x="0" y="5569"/>
                    </a:lnTo>
                    <a:lnTo>
                      <a:pt x="1152" y="7297"/>
                    </a:lnTo>
                    <a:lnTo>
                      <a:pt x="4609" y="7297"/>
                    </a:lnTo>
                    <a:lnTo>
                      <a:pt x="5761" y="5569"/>
                    </a:lnTo>
                    <a:lnTo>
                      <a:pt x="2881" y="5569"/>
                    </a:lnTo>
                    <a:close/>
                  </a:path>
                </a:pathLst>
              </a:custGeom>
              <a:solidFill>
                <a:srgbClr val="BFA99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6C87D46-A83F-44E0-BB5D-A211E120ABF8}"/>
              </a:ext>
            </a:extLst>
          </p:cNvPr>
          <p:cNvSpPr/>
          <p:nvPr/>
        </p:nvSpPr>
        <p:spPr>
          <a:xfrm>
            <a:off x="60444" y="509774"/>
            <a:ext cx="2085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spc="-1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INDEX</a:t>
            </a:r>
            <a:endParaRPr lang="ko-KR" altLang="en-US" dirty="0"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grpSp>
        <p:nvGrpSpPr>
          <p:cNvPr id="104" name="Group 4">
            <a:extLst>
              <a:ext uri="{FF2B5EF4-FFF2-40B4-BE49-F238E27FC236}">
                <a16:creationId xmlns:a16="http://schemas.microsoft.com/office/drawing/2014/main" id="{743D76AC-E704-4466-B4DF-0D2BE909F7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96584" y="6452165"/>
            <a:ext cx="374187" cy="338551"/>
            <a:chOff x="645" y="-337"/>
            <a:chExt cx="2688" cy="2432"/>
          </a:xfrm>
          <a:effectLst>
            <a:reflection blurRad="6350" stA="50000" endA="275" endPos="40000" dist="101600" dir="5400000" sy="-100000" algn="bl" rotWithShape="0"/>
          </a:effectLst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2689F123-A0E1-4229-B4EE-EE680546A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" y="-273"/>
              <a:ext cx="2688" cy="1408"/>
            </a:xfrm>
            <a:custGeom>
              <a:avLst/>
              <a:gdLst>
                <a:gd name="T0" fmla="*/ 0 w 8065"/>
                <a:gd name="T1" fmla="*/ 4225 h 4225"/>
                <a:gd name="T2" fmla="*/ 27 w 8065"/>
                <a:gd name="T3" fmla="*/ 4224 h 4225"/>
                <a:gd name="T4" fmla="*/ 94 w 8065"/>
                <a:gd name="T5" fmla="*/ 4206 h 4225"/>
                <a:gd name="T6" fmla="*/ 171 w 8065"/>
                <a:gd name="T7" fmla="*/ 4175 h 4225"/>
                <a:gd name="T8" fmla="*/ 259 w 8065"/>
                <a:gd name="T9" fmla="*/ 4127 h 4225"/>
                <a:gd name="T10" fmla="*/ 408 w 8065"/>
                <a:gd name="T11" fmla="*/ 4032 h 4225"/>
                <a:gd name="T12" fmla="*/ 638 w 8065"/>
                <a:gd name="T13" fmla="*/ 3859 h 4225"/>
                <a:gd name="T14" fmla="*/ 897 w 8065"/>
                <a:gd name="T15" fmla="*/ 3640 h 4225"/>
                <a:gd name="T16" fmla="*/ 1178 w 8065"/>
                <a:gd name="T17" fmla="*/ 3384 h 4225"/>
                <a:gd name="T18" fmla="*/ 1478 w 8065"/>
                <a:gd name="T19" fmla="*/ 3096 h 4225"/>
                <a:gd name="T20" fmla="*/ 1787 w 8065"/>
                <a:gd name="T21" fmla="*/ 2782 h 4225"/>
                <a:gd name="T22" fmla="*/ 2103 w 8065"/>
                <a:gd name="T23" fmla="*/ 2448 h 4225"/>
                <a:gd name="T24" fmla="*/ 2417 w 8065"/>
                <a:gd name="T25" fmla="*/ 2104 h 4225"/>
                <a:gd name="T26" fmla="*/ 2724 w 8065"/>
                <a:gd name="T27" fmla="*/ 1751 h 4225"/>
                <a:gd name="T28" fmla="*/ 3019 w 8065"/>
                <a:gd name="T29" fmla="*/ 1401 h 4225"/>
                <a:gd name="T30" fmla="*/ 3297 w 8065"/>
                <a:gd name="T31" fmla="*/ 1055 h 4225"/>
                <a:gd name="T32" fmla="*/ 3549 w 8065"/>
                <a:gd name="T33" fmla="*/ 725 h 4225"/>
                <a:gd name="T34" fmla="*/ 3771 w 8065"/>
                <a:gd name="T35" fmla="*/ 414 h 4225"/>
                <a:gd name="T36" fmla="*/ 3956 w 8065"/>
                <a:gd name="T37" fmla="*/ 129 h 4225"/>
                <a:gd name="T38" fmla="*/ 4033 w 8065"/>
                <a:gd name="T39" fmla="*/ 0 h 4225"/>
                <a:gd name="T40" fmla="*/ 4109 w 8065"/>
                <a:gd name="T41" fmla="*/ 129 h 4225"/>
                <a:gd name="T42" fmla="*/ 4295 w 8065"/>
                <a:gd name="T43" fmla="*/ 414 h 4225"/>
                <a:gd name="T44" fmla="*/ 4517 w 8065"/>
                <a:gd name="T45" fmla="*/ 725 h 4225"/>
                <a:gd name="T46" fmla="*/ 4769 w 8065"/>
                <a:gd name="T47" fmla="*/ 1055 h 4225"/>
                <a:gd name="T48" fmla="*/ 5047 w 8065"/>
                <a:gd name="T49" fmla="*/ 1401 h 4225"/>
                <a:gd name="T50" fmla="*/ 5342 w 8065"/>
                <a:gd name="T51" fmla="*/ 1751 h 4225"/>
                <a:gd name="T52" fmla="*/ 5649 w 8065"/>
                <a:gd name="T53" fmla="*/ 2104 h 4225"/>
                <a:gd name="T54" fmla="*/ 5963 w 8065"/>
                <a:gd name="T55" fmla="*/ 2448 h 4225"/>
                <a:gd name="T56" fmla="*/ 6278 w 8065"/>
                <a:gd name="T57" fmla="*/ 2782 h 4225"/>
                <a:gd name="T58" fmla="*/ 6588 w 8065"/>
                <a:gd name="T59" fmla="*/ 3096 h 4225"/>
                <a:gd name="T60" fmla="*/ 6887 w 8065"/>
                <a:gd name="T61" fmla="*/ 3384 h 4225"/>
                <a:gd name="T62" fmla="*/ 7168 w 8065"/>
                <a:gd name="T63" fmla="*/ 3640 h 4225"/>
                <a:gd name="T64" fmla="*/ 7427 w 8065"/>
                <a:gd name="T65" fmla="*/ 3859 h 4225"/>
                <a:gd name="T66" fmla="*/ 7658 w 8065"/>
                <a:gd name="T67" fmla="*/ 4032 h 4225"/>
                <a:gd name="T68" fmla="*/ 7806 w 8065"/>
                <a:gd name="T69" fmla="*/ 4127 h 4225"/>
                <a:gd name="T70" fmla="*/ 7894 w 8065"/>
                <a:gd name="T71" fmla="*/ 4175 h 4225"/>
                <a:gd name="T72" fmla="*/ 7972 w 8065"/>
                <a:gd name="T73" fmla="*/ 4206 h 4225"/>
                <a:gd name="T74" fmla="*/ 8038 w 8065"/>
                <a:gd name="T75" fmla="*/ 4224 h 4225"/>
                <a:gd name="T76" fmla="*/ 8065 w 8065"/>
                <a:gd name="T77" fmla="*/ 4225 h 4225"/>
                <a:gd name="T78" fmla="*/ 0 w 8065"/>
                <a:gd name="T79" fmla="*/ 4225 h 4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65" h="4225">
                  <a:moveTo>
                    <a:pt x="0" y="4225"/>
                  </a:moveTo>
                  <a:lnTo>
                    <a:pt x="27" y="4224"/>
                  </a:lnTo>
                  <a:lnTo>
                    <a:pt x="94" y="4206"/>
                  </a:lnTo>
                  <a:lnTo>
                    <a:pt x="171" y="4175"/>
                  </a:lnTo>
                  <a:lnTo>
                    <a:pt x="259" y="4127"/>
                  </a:lnTo>
                  <a:lnTo>
                    <a:pt x="408" y="4032"/>
                  </a:lnTo>
                  <a:lnTo>
                    <a:pt x="638" y="3859"/>
                  </a:lnTo>
                  <a:lnTo>
                    <a:pt x="897" y="3640"/>
                  </a:lnTo>
                  <a:lnTo>
                    <a:pt x="1178" y="3384"/>
                  </a:lnTo>
                  <a:lnTo>
                    <a:pt x="1478" y="3096"/>
                  </a:lnTo>
                  <a:lnTo>
                    <a:pt x="1787" y="2782"/>
                  </a:lnTo>
                  <a:lnTo>
                    <a:pt x="2103" y="2448"/>
                  </a:lnTo>
                  <a:lnTo>
                    <a:pt x="2417" y="2104"/>
                  </a:lnTo>
                  <a:lnTo>
                    <a:pt x="2724" y="1751"/>
                  </a:lnTo>
                  <a:lnTo>
                    <a:pt x="3019" y="1401"/>
                  </a:lnTo>
                  <a:lnTo>
                    <a:pt x="3297" y="1055"/>
                  </a:lnTo>
                  <a:lnTo>
                    <a:pt x="3549" y="725"/>
                  </a:lnTo>
                  <a:lnTo>
                    <a:pt x="3771" y="414"/>
                  </a:lnTo>
                  <a:lnTo>
                    <a:pt x="3956" y="129"/>
                  </a:lnTo>
                  <a:lnTo>
                    <a:pt x="4033" y="0"/>
                  </a:lnTo>
                  <a:lnTo>
                    <a:pt x="4109" y="129"/>
                  </a:lnTo>
                  <a:lnTo>
                    <a:pt x="4295" y="414"/>
                  </a:lnTo>
                  <a:lnTo>
                    <a:pt x="4517" y="725"/>
                  </a:lnTo>
                  <a:lnTo>
                    <a:pt x="4769" y="1055"/>
                  </a:lnTo>
                  <a:lnTo>
                    <a:pt x="5047" y="1401"/>
                  </a:lnTo>
                  <a:lnTo>
                    <a:pt x="5342" y="1751"/>
                  </a:lnTo>
                  <a:lnTo>
                    <a:pt x="5649" y="2104"/>
                  </a:lnTo>
                  <a:lnTo>
                    <a:pt x="5963" y="2448"/>
                  </a:lnTo>
                  <a:lnTo>
                    <a:pt x="6278" y="2782"/>
                  </a:lnTo>
                  <a:lnTo>
                    <a:pt x="6588" y="3096"/>
                  </a:lnTo>
                  <a:lnTo>
                    <a:pt x="6887" y="3384"/>
                  </a:lnTo>
                  <a:lnTo>
                    <a:pt x="7168" y="3640"/>
                  </a:lnTo>
                  <a:lnTo>
                    <a:pt x="7427" y="3859"/>
                  </a:lnTo>
                  <a:lnTo>
                    <a:pt x="7658" y="4032"/>
                  </a:lnTo>
                  <a:lnTo>
                    <a:pt x="7806" y="4127"/>
                  </a:lnTo>
                  <a:lnTo>
                    <a:pt x="7894" y="4175"/>
                  </a:lnTo>
                  <a:lnTo>
                    <a:pt x="7972" y="4206"/>
                  </a:lnTo>
                  <a:lnTo>
                    <a:pt x="8038" y="4224"/>
                  </a:lnTo>
                  <a:lnTo>
                    <a:pt x="8065" y="4225"/>
                  </a:lnTo>
                  <a:lnTo>
                    <a:pt x="0" y="4225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6">
              <a:extLst>
                <a:ext uri="{FF2B5EF4-FFF2-40B4-BE49-F238E27FC236}">
                  <a16:creationId xmlns:a16="http://schemas.microsoft.com/office/drawing/2014/main" id="{3F0251D9-2319-4CDB-B4EC-87914A690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" y="-337"/>
              <a:ext cx="192" cy="1920"/>
            </a:xfrm>
            <a:prstGeom prst="rect">
              <a:avLst/>
            </a:prstGeom>
            <a:solidFill>
              <a:srgbClr val="D9CCB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7">
              <a:extLst>
                <a:ext uri="{FF2B5EF4-FFF2-40B4-BE49-F238E27FC236}">
                  <a16:creationId xmlns:a16="http://schemas.microsoft.com/office/drawing/2014/main" id="{8C1D8511-7E6C-4279-AD84-CAAA6BCFB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" y="1519"/>
              <a:ext cx="2432" cy="576"/>
            </a:xfrm>
            <a:custGeom>
              <a:avLst/>
              <a:gdLst>
                <a:gd name="T0" fmla="*/ 1152 w 7296"/>
                <a:gd name="T1" fmla="*/ 1728 h 1728"/>
                <a:gd name="T2" fmla="*/ 0 w 7296"/>
                <a:gd name="T3" fmla="*/ 0 h 1728"/>
                <a:gd name="T4" fmla="*/ 7296 w 7296"/>
                <a:gd name="T5" fmla="*/ 0 h 1728"/>
                <a:gd name="T6" fmla="*/ 6144 w 7296"/>
                <a:gd name="T7" fmla="*/ 1728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96" h="1728">
                  <a:moveTo>
                    <a:pt x="1152" y="1728"/>
                  </a:moveTo>
                  <a:lnTo>
                    <a:pt x="0" y="0"/>
                  </a:lnTo>
                  <a:lnTo>
                    <a:pt x="7296" y="0"/>
                  </a:lnTo>
                  <a:lnTo>
                    <a:pt x="6144" y="1728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8">
              <a:extLst>
                <a:ext uri="{FF2B5EF4-FFF2-40B4-BE49-F238E27FC236}">
                  <a16:creationId xmlns:a16="http://schemas.microsoft.com/office/drawing/2014/main" id="{D1F0B81D-E237-4E28-B233-578950AE9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" y="1519"/>
              <a:ext cx="640" cy="576"/>
            </a:xfrm>
            <a:custGeom>
              <a:avLst/>
              <a:gdLst>
                <a:gd name="T0" fmla="*/ 0 w 1919"/>
                <a:gd name="T1" fmla="*/ 0 h 1728"/>
                <a:gd name="T2" fmla="*/ 1152 w 1919"/>
                <a:gd name="T3" fmla="*/ 1728 h 1728"/>
                <a:gd name="T4" fmla="*/ 1919 w 1919"/>
                <a:gd name="T5" fmla="*/ 1728 h 1728"/>
                <a:gd name="T6" fmla="*/ 767 w 1919"/>
                <a:gd name="T7" fmla="*/ 0 h 1728"/>
                <a:gd name="T8" fmla="*/ 0 w 1919"/>
                <a:gd name="T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9" h="1728">
                  <a:moveTo>
                    <a:pt x="0" y="0"/>
                  </a:moveTo>
                  <a:lnTo>
                    <a:pt x="1152" y="1728"/>
                  </a:lnTo>
                  <a:lnTo>
                    <a:pt x="1919" y="1728"/>
                  </a:lnTo>
                  <a:lnTo>
                    <a:pt x="7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9A7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Freeform 9">
              <a:extLst>
                <a:ext uri="{FF2B5EF4-FFF2-40B4-BE49-F238E27FC236}">
                  <a16:creationId xmlns:a16="http://schemas.microsoft.com/office/drawing/2014/main" id="{D97445A6-CCF8-46EA-B345-23AB21E93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5" y="1519"/>
              <a:ext cx="640" cy="576"/>
            </a:xfrm>
            <a:custGeom>
              <a:avLst/>
              <a:gdLst>
                <a:gd name="T0" fmla="*/ 1152 w 1920"/>
                <a:gd name="T1" fmla="*/ 0 h 1728"/>
                <a:gd name="T2" fmla="*/ 0 w 1920"/>
                <a:gd name="T3" fmla="*/ 1728 h 1728"/>
                <a:gd name="T4" fmla="*/ 768 w 1920"/>
                <a:gd name="T5" fmla="*/ 1728 h 1728"/>
                <a:gd name="T6" fmla="*/ 1920 w 1920"/>
                <a:gd name="T7" fmla="*/ 0 h 1728"/>
                <a:gd name="T8" fmla="*/ 1152 w 1920"/>
                <a:gd name="T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1728">
                  <a:moveTo>
                    <a:pt x="1152" y="0"/>
                  </a:moveTo>
                  <a:lnTo>
                    <a:pt x="0" y="1728"/>
                  </a:lnTo>
                  <a:lnTo>
                    <a:pt x="768" y="1728"/>
                  </a:lnTo>
                  <a:lnTo>
                    <a:pt x="1920" y="0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D9CCB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id="{B0F456B3-7906-4EB7-AFA2-81D675426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" y="-337"/>
              <a:ext cx="1920" cy="2432"/>
            </a:xfrm>
            <a:custGeom>
              <a:avLst/>
              <a:gdLst>
                <a:gd name="T0" fmla="*/ 2881 w 5761"/>
                <a:gd name="T1" fmla="*/ 5569 h 7297"/>
                <a:gd name="T2" fmla="*/ 2881 w 5761"/>
                <a:gd name="T3" fmla="*/ 0 h 7297"/>
                <a:gd name="T4" fmla="*/ 2593 w 5761"/>
                <a:gd name="T5" fmla="*/ 0 h 7297"/>
                <a:gd name="T6" fmla="*/ 2593 w 5761"/>
                <a:gd name="T7" fmla="*/ 5569 h 7297"/>
                <a:gd name="T8" fmla="*/ 0 w 5761"/>
                <a:gd name="T9" fmla="*/ 5569 h 7297"/>
                <a:gd name="T10" fmla="*/ 1152 w 5761"/>
                <a:gd name="T11" fmla="*/ 7297 h 7297"/>
                <a:gd name="T12" fmla="*/ 4609 w 5761"/>
                <a:gd name="T13" fmla="*/ 7297 h 7297"/>
                <a:gd name="T14" fmla="*/ 5761 w 5761"/>
                <a:gd name="T15" fmla="*/ 5569 h 7297"/>
                <a:gd name="T16" fmla="*/ 2881 w 5761"/>
                <a:gd name="T17" fmla="*/ 5569 h 7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61" h="7297">
                  <a:moveTo>
                    <a:pt x="2881" y="5569"/>
                  </a:moveTo>
                  <a:lnTo>
                    <a:pt x="2881" y="0"/>
                  </a:lnTo>
                  <a:lnTo>
                    <a:pt x="2593" y="0"/>
                  </a:lnTo>
                  <a:lnTo>
                    <a:pt x="2593" y="5569"/>
                  </a:lnTo>
                  <a:lnTo>
                    <a:pt x="0" y="5569"/>
                  </a:lnTo>
                  <a:lnTo>
                    <a:pt x="1152" y="7297"/>
                  </a:lnTo>
                  <a:lnTo>
                    <a:pt x="4609" y="7297"/>
                  </a:lnTo>
                  <a:lnTo>
                    <a:pt x="5761" y="5569"/>
                  </a:lnTo>
                  <a:lnTo>
                    <a:pt x="2881" y="5569"/>
                  </a:lnTo>
                  <a:close/>
                </a:path>
              </a:pathLst>
            </a:custGeom>
            <a:solidFill>
              <a:srgbClr val="BFA99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11" name="Freeform 15">
            <a:extLst>
              <a:ext uri="{FF2B5EF4-FFF2-40B4-BE49-F238E27FC236}">
                <a16:creationId xmlns:a16="http://schemas.microsoft.com/office/drawing/2014/main" id="{763E97AA-77CD-4D7C-8BDB-551B8ACE3A3E}"/>
              </a:ext>
            </a:extLst>
          </p:cNvPr>
          <p:cNvSpPr>
            <a:spLocks/>
          </p:cNvSpPr>
          <p:nvPr/>
        </p:nvSpPr>
        <p:spPr bwMode="auto">
          <a:xfrm flipH="1">
            <a:off x="1593610" y="6147477"/>
            <a:ext cx="345747" cy="191587"/>
          </a:xfrm>
          <a:custGeom>
            <a:avLst/>
            <a:gdLst>
              <a:gd name="T0" fmla="*/ 1622 w 1623"/>
              <a:gd name="T1" fmla="*/ 813 h 1101"/>
              <a:gd name="T2" fmla="*/ 1585 w 1623"/>
              <a:gd name="T3" fmla="*/ 933 h 1101"/>
              <a:gd name="T4" fmla="*/ 1508 w 1623"/>
              <a:gd name="T5" fmla="*/ 1028 h 1101"/>
              <a:gd name="T6" fmla="*/ 1400 w 1623"/>
              <a:gd name="T7" fmla="*/ 1086 h 1101"/>
              <a:gd name="T8" fmla="*/ 1304 w 1623"/>
              <a:gd name="T9" fmla="*/ 1101 h 1101"/>
              <a:gd name="T10" fmla="*/ 285 w 1623"/>
              <a:gd name="T11" fmla="*/ 1099 h 1101"/>
              <a:gd name="T12" fmla="*/ 166 w 1623"/>
              <a:gd name="T13" fmla="*/ 1062 h 1101"/>
              <a:gd name="T14" fmla="*/ 73 w 1623"/>
              <a:gd name="T15" fmla="*/ 984 h 1101"/>
              <a:gd name="T16" fmla="*/ 14 w 1623"/>
              <a:gd name="T17" fmla="*/ 875 h 1101"/>
              <a:gd name="T18" fmla="*/ 0 w 1623"/>
              <a:gd name="T19" fmla="*/ 779 h 1101"/>
              <a:gd name="T20" fmla="*/ 11 w 1623"/>
              <a:gd name="T21" fmla="*/ 692 h 1101"/>
              <a:gd name="T22" fmla="*/ 60 w 1623"/>
              <a:gd name="T23" fmla="*/ 591 h 1101"/>
              <a:gd name="T24" fmla="*/ 138 w 1623"/>
              <a:gd name="T25" fmla="*/ 514 h 1101"/>
              <a:gd name="T26" fmla="*/ 241 w 1623"/>
              <a:gd name="T27" fmla="*/ 468 h 1101"/>
              <a:gd name="T28" fmla="*/ 267 w 1623"/>
              <a:gd name="T29" fmla="*/ 445 h 1101"/>
              <a:gd name="T30" fmla="*/ 267 w 1623"/>
              <a:gd name="T31" fmla="*/ 407 h 1101"/>
              <a:gd name="T32" fmla="*/ 289 w 1623"/>
              <a:gd name="T33" fmla="*/ 330 h 1101"/>
              <a:gd name="T34" fmla="*/ 338 w 1623"/>
              <a:gd name="T35" fmla="*/ 270 h 1101"/>
              <a:gd name="T36" fmla="*/ 407 w 1623"/>
              <a:gd name="T37" fmla="*/ 233 h 1101"/>
              <a:gd name="T38" fmla="*/ 468 w 1623"/>
              <a:gd name="T39" fmla="*/ 225 h 1101"/>
              <a:gd name="T40" fmla="*/ 521 w 1623"/>
              <a:gd name="T41" fmla="*/ 231 h 1101"/>
              <a:gd name="T42" fmla="*/ 598 w 1623"/>
              <a:gd name="T43" fmla="*/ 273 h 1101"/>
              <a:gd name="T44" fmla="*/ 666 w 1623"/>
              <a:gd name="T45" fmla="*/ 146 h 1101"/>
              <a:gd name="T46" fmla="*/ 743 w 1623"/>
              <a:gd name="T47" fmla="*/ 65 h 1101"/>
              <a:gd name="T48" fmla="*/ 854 w 1623"/>
              <a:gd name="T49" fmla="*/ 14 h 1101"/>
              <a:gd name="T50" fmla="*/ 967 w 1623"/>
              <a:gd name="T51" fmla="*/ 0 h 1101"/>
              <a:gd name="T52" fmla="*/ 1105 w 1623"/>
              <a:gd name="T53" fmla="*/ 20 h 1101"/>
              <a:gd name="T54" fmla="*/ 1245 w 1623"/>
              <a:gd name="T55" fmla="*/ 106 h 1101"/>
              <a:gd name="T56" fmla="*/ 1331 w 1623"/>
              <a:gd name="T57" fmla="*/ 237 h 1101"/>
              <a:gd name="T58" fmla="*/ 1369 w 1623"/>
              <a:gd name="T59" fmla="*/ 395 h 1101"/>
              <a:gd name="T60" fmla="*/ 1369 w 1623"/>
              <a:gd name="T61" fmla="*/ 452 h 1101"/>
              <a:gd name="T62" fmla="*/ 1396 w 1623"/>
              <a:gd name="T63" fmla="*/ 471 h 1101"/>
              <a:gd name="T64" fmla="*/ 1492 w 1623"/>
              <a:gd name="T65" fmla="*/ 519 h 1101"/>
              <a:gd name="T66" fmla="*/ 1567 w 1623"/>
              <a:gd name="T67" fmla="*/ 596 h 1101"/>
              <a:gd name="T68" fmla="*/ 1613 w 1623"/>
              <a:gd name="T69" fmla="*/ 695 h 1101"/>
              <a:gd name="T70" fmla="*/ 1623 w 1623"/>
              <a:gd name="T71" fmla="*/ 779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23" h="1101">
                <a:moveTo>
                  <a:pt x="1623" y="779"/>
                </a:moveTo>
                <a:lnTo>
                  <a:pt x="1622" y="813"/>
                </a:lnTo>
                <a:lnTo>
                  <a:pt x="1610" y="875"/>
                </a:lnTo>
                <a:lnTo>
                  <a:pt x="1585" y="933"/>
                </a:lnTo>
                <a:lnTo>
                  <a:pt x="1550" y="984"/>
                </a:lnTo>
                <a:lnTo>
                  <a:pt x="1508" y="1028"/>
                </a:lnTo>
                <a:lnTo>
                  <a:pt x="1457" y="1062"/>
                </a:lnTo>
                <a:lnTo>
                  <a:pt x="1400" y="1086"/>
                </a:lnTo>
                <a:lnTo>
                  <a:pt x="1338" y="1099"/>
                </a:lnTo>
                <a:lnTo>
                  <a:pt x="1304" y="1101"/>
                </a:lnTo>
                <a:lnTo>
                  <a:pt x="319" y="1101"/>
                </a:lnTo>
                <a:lnTo>
                  <a:pt x="285" y="1099"/>
                </a:lnTo>
                <a:lnTo>
                  <a:pt x="223" y="1086"/>
                </a:lnTo>
                <a:lnTo>
                  <a:pt x="166" y="1062"/>
                </a:lnTo>
                <a:lnTo>
                  <a:pt x="115" y="1028"/>
                </a:lnTo>
                <a:lnTo>
                  <a:pt x="73" y="984"/>
                </a:lnTo>
                <a:lnTo>
                  <a:pt x="38" y="933"/>
                </a:lnTo>
                <a:lnTo>
                  <a:pt x="14" y="875"/>
                </a:lnTo>
                <a:lnTo>
                  <a:pt x="1" y="813"/>
                </a:lnTo>
                <a:lnTo>
                  <a:pt x="0" y="779"/>
                </a:lnTo>
                <a:lnTo>
                  <a:pt x="1" y="749"/>
                </a:lnTo>
                <a:lnTo>
                  <a:pt x="11" y="692"/>
                </a:lnTo>
                <a:lnTo>
                  <a:pt x="31" y="640"/>
                </a:lnTo>
                <a:lnTo>
                  <a:pt x="60" y="591"/>
                </a:lnTo>
                <a:lnTo>
                  <a:pt x="96" y="549"/>
                </a:lnTo>
                <a:lnTo>
                  <a:pt x="138" y="514"/>
                </a:lnTo>
                <a:lnTo>
                  <a:pt x="187" y="487"/>
                </a:lnTo>
                <a:lnTo>
                  <a:pt x="241" y="468"/>
                </a:lnTo>
                <a:lnTo>
                  <a:pt x="269" y="462"/>
                </a:lnTo>
                <a:lnTo>
                  <a:pt x="267" y="445"/>
                </a:lnTo>
                <a:lnTo>
                  <a:pt x="265" y="427"/>
                </a:lnTo>
                <a:lnTo>
                  <a:pt x="267" y="407"/>
                </a:lnTo>
                <a:lnTo>
                  <a:pt x="275" y="366"/>
                </a:lnTo>
                <a:lnTo>
                  <a:pt x="289" y="330"/>
                </a:lnTo>
                <a:lnTo>
                  <a:pt x="311" y="298"/>
                </a:lnTo>
                <a:lnTo>
                  <a:pt x="338" y="270"/>
                </a:lnTo>
                <a:lnTo>
                  <a:pt x="371" y="249"/>
                </a:lnTo>
                <a:lnTo>
                  <a:pt x="407" y="233"/>
                </a:lnTo>
                <a:lnTo>
                  <a:pt x="446" y="225"/>
                </a:lnTo>
                <a:lnTo>
                  <a:pt x="468" y="225"/>
                </a:lnTo>
                <a:lnTo>
                  <a:pt x="486" y="225"/>
                </a:lnTo>
                <a:lnTo>
                  <a:pt x="521" y="231"/>
                </a:lnTo>
                <a:lnTo>
                  <a:pt x="571" y="252"/>
                </a:lnTo>
                <a:lnTo>
                  <a:pt x="598" y="273"/>
                </a:lnTo>
                <a:lnTo>
                  <a:pt x="622" y="219"/>
                </a:lnTo>
                <a:lnTo>
                  <a:pt x="666" y="146"/>
                </a:lnTo>
                <a:lnTo>
                  <a:pt x="701" y="103"/>
                </a:lnTo>
                <a:lnTo>
                  <a:pt x="743" y="65"/>
                </a:lnTo>
                <a:lnTo>
                  <a:pt x="793" y="35"/>
                </a:lnTo>
                <a:lnTo>
                  <a:pt x="854" y="14"/>
                </a:lnTo>
                <a:lnTo>
                  <a:pt x="925" y="1"/>
                </a:lnTo>
                <a:lnTo>
                  <a:pt x="967" y="0"/>
                </a:lnTo>
                <a:lnTo>
                  <a:pt x="1017" y="3"/>
                </a:lnTo>
                <a:lnTo>
                  <a:pt x="1105" y="20"/>
                </a:lnTo>
                <a:lnTo>
                  <a:pt x="1182" y="55"/>
                </a:lnTo>
                <a:lnTo>
                  <a:pt x="1245" y="106"/>
                </a:lnTo>
                <a:lnTo>
                  <a:pt x="1295" y="166"/>
                </a:lnTo>
                <a:lnTo>
                  <a:pt x="1331" y="237"/>
                </a:lnTo>
                <a:lnTo>
                  <a:pt x="1357" y="314"/>
                </a:lnTo>
                <a:lnTo>
                  <a:pt x="1369" y="395"/>
                </a:lnTo>
                <a:lnTo>
                  <a:pt x="1369" y="437"/>
                </a:lnTo>
                <a:lnTo>
                  <a:pt x="1369" y="452"/>
                </a:lnTo>
                <a:lnTo>
                  <a:pt x="1369" y="465"/>
                </a:lnTo>
                <a:lnTo>
                  <a:pt x="1396" y="471"/>
                </a:lnTo>
                <a:lnTo>
                  <a:pt x="1446" y="491"/>
                </a:lnTo>
                <a:lnTo>
                  <a:pt x="1492" y="519"/>
                </a:lnTo>
                <a:lnTo>
                  <a:pt x="1533" y="554"/>
                </a:lnTo>
                <a:lnTo>
                  <a:pt x="1567" y="596"/>
                </a:lnTo>
                <a:lnTo>
                  <a:pt x="1594" y="644"/>
                </a:lnTo>
                <a:lnTo>
                  <a:pt x="1613" y="695"/>
                </a:lnTo>
                <a:lnTo>
                  <a:pt x="1622" y="751"/>
                </a:lnTo>
                <a:lnTo>
                  <a:pt x="1623" y="779"/>
                </a:lnTo>
                <a:close/>
              </a:path>
            </a:pathLst>
          </a:custGeom>
          <a:solidFill>
            <a:srgbClr val="ABD4F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F80433F9-A0AD-496A-AF4E-45C505FE8FB3}"/>
              </a:ext>
            </a:extLst>
          </p:cNvPr>
          <p:cNvCxnSpPr/>
          <p:nvPr/>
        </p:nvCxnSpPr>
        <p:spPr>
          <a:xfrm>
            <a:off x="5014309" y="1158382"/>
            <a:ext cx="3887596" cy="0"/>
          </a:xfrm>
          <a:prstGeom prst="line">
            <a:avLst/>
          </a:prstGeom>
          <a:ln w="3175">
            <a:solidFill>
              <a:srgbClr val="87C2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E8FFD5B0-5CC6-4260-97AA-76DB445A7FAD}"/>
              </a:ext>
            </a:extLst>
          </p:cNvPr>
          <p:cNvCxnSpPr/>
          <p:nvPr/>
        </p:nvCxnSpPr>
        <p:spPr>
          <a:xfrm>
            <a:off x="5014309" y="5686772"/>
            <a:ext cx="3887596" cy="0"/>
          </a:xfrm>
          <a:prstGeom prst="line">
            <a:avLst/>
          </a:prstGeom>
          <a:ln w="3175">
            <a:solidFill>
              <a:srgbClr val="87C2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9CC5015-B9CC-4480-84EC-BDD5B45512BC}"/>
              </a:ext>
            </a:extLst>
          </p:cNvPr>
          <p:cNvSpPr/>
          <p:nvPr/>
        </p:nvSpPr>
        <p:spPr>
          <a:xfrm>
            <a:off x="5726765" y="1418090"/>
            <a:ext cx="1963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rgbClr val="62B2D3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설명 및 제작배경</a:t>
            </a:r>
            <a:endParaRPr lang="en-US" altLang="ko-KR" b="1" dirty="0">
              <a:ln>
                <a:solidFill>
                  <a:srgbClr val="D91962">
                    <a:alpha val="0"/>
                  </a:srgbClr>
                </a:solidFill>
              </a:ln>
              <a:solidFill>
                <a:srgbClr val="62B2D3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115" name="눈물 방울 114">
            <a:extLst>
              <a:ext uri="{FF2B5EF4-FFF2-40B4-BE49-F238E27FC236}">
                <a16:creationId xmlns:a16="http://schemas.microsoft.com/office/drawing/2014/main" id="{FAA95F86-2955-43E8-9045-5B8BB7B6B2E5}"/>
              </a:ext>
            </a:extLst>
          </p:cNvPr>
          <p:cNvSpPr/>
          <p:nvPr/>
        </p:nvSpPr>
        <p:spPr>
          <a:xfrm rot="5400000">
            <a:off x="5415359" y="1374406"/>
            <a:ext cx="340720" cy="340720"/>
          </a:xfrm>
          <a:prstGeom prst="teardrop">
            <a:avLst/>
          </a:prstGeom>
          <a:solidFill>
            <a:srgbClr val="62B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-15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27D0092-811A-42E9-AD5A-1B540676200E}"/>
              </a:ext>
            </a:extLst>
          </p:cNvPr>
          <p:cNvSpPr/>
          <p:nvPr/>
        </p:nvSpPr>
        <p:spPr>
          <a:xfrm>
            <a:off x="5415360" y="1393062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-15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01</a:t>
            </a:r>
            <a:endParaRPr lang="ko-KR" altLang="en-US" sz="1600" spc="-15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2F768D2-EBEC-44D5-93E5-075DA86672F2}"/>
              </a:ext>
            </a:extLst>
          </p:cNvPr>
          <p:cNvGrpSpPr/>
          <p:nvPr/>
        </p:nvGrpSpPr>
        <p:grpSpPr>
          <a:xfrm>
            <a:off x="5415359" y="3771288"/>
            <a:ext cx="1730380" cy="413014"/>
            <a:chOff x="5415359" y="4180863"/>
            <a:chExt cx="1730380" cy="413014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4ADA75CA-5DE2-4725-B8AA-FD9FAB7E7C19}"/>
                </a:ext>
              </a:extLst>
            </p:cNvPr>
            <p:cNvSpPr/>
            <p:nvPr/>
          </p:nvSpPr>
          <p:spPr>
            <a:xfrm>
              <a:off x="5726761" y="4224545"/>
              <a:ext cx="14189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rgbClr val="62B2D3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보완점 </a:t>
              </a:r>
              <a:r>
                <a:rPr lang="en-US" altLang="ko-KR" b="1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rgbClr val="62B2D3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Q&amp;A</a:t>
              </a:r>
            </a:p>
          </p:txBody>
        </p:sp>
        <p:sp>
          <p:nvSpPr>
            <p:cNvPr id="119" name="눈물 방울 118">
              <a:extLst>
                <a:ext uri="{FF2B5EF4-FFF2-40B4-BE49-F238E27FC236}">
                  <a16:creationId xmlns:a16="http://schemas.microsoft.com/office/drawing/2014/main" id="{78ECBC29-5981-4937-ABC7-D075599FC14F}"/>
                </a:ext>
              </a:extLst>
            </p:cNvPr>
            <p:cNvSpPr/>
            <p:nvPr/>
          </p:nvSpPr>
          <p:spPr>
            <a:xfrm rot="5400000">
              <a:off x="5415359" y="4180863"/>
              <a:ext cx="340720" cy="340720"/>
            </a:xfrm>
            <a:prstGeom prst="teardrop">
              <a:avLst/>
            </a:prstGeom>
            <a:solidFill>
              <a:srgbClr val="62B2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1DE398F0-2591-449D-849D-2E4FAF11FA05}"/>
                </a:ext>
              </a:extLst>
            </p:cNvPr>
            <p:cNvSpPr/>
            <p:nvPr/>
          </p:nvSpPr>
          <p:spPr>
            <a:xfrm>
              <a:off x="5415360" y="4199517"/>
              <a:ext cx="4090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spc="-150" dirty="0">
                  <a:ln>
                    <a:solidFill>
                      <a:srgbClr val="D91962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03</a:t>
              </a:r>
              <a:endParaRPr lang="ko-KR" altLang="en-US" sz="1600" spc="-15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31C675D-ACBF-4E8B-9E43-C7D9FDC7A2A3}"/>
              </a:ext>
            </a:extLst>
          </p:cNvPr>
          <p:cNvSpPr/>
          <p:nvPr/>
        </p:nvSpPr>
        <p:spPr>
          <a:xfrm>
            <a:off x="5726770" y="2730302"/>
            <a:ext cx="1898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rgbClr val="62B2D3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개발환경 및 설계</a:t>
            </a:r>
            <a:endParaRPr lang="en-US" altLang="ko-KR" b="1" dirty="0">
              <a:ln>
                <a:solidFill>
                  <a:srgbClr val="D91962">
                    <a:alpha val="0"/>
                  </a:srgbClr>
                </a:solidFill>
              </a:ln>
              <a:solidFill>
                <a:srgbClr val="62B2D3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122" name="눈물 방울 121">
            <a:extLst>
              <a:ext uri="{FF2B5EF4-FFF2-40B4-BE49-F238E27FC236}">
                <a16:creationId xmlns:a16="http://schemas.microsoft.com/office/drawing/2014/main" id="{E4CECEB2-46C3-44D0-95DC-EC49796A7319}"/>
              </a:ext>
            </a:extLst>
          </p:cNvPr>
          <p:cNvSpPr/>
          <p:nvPr/>
        </p:nvSpPr>
        <p:spPr>
          <a:xfrm rot="5400000">
            <a:off x="5415359" y="2686622"/>
            <a:ext cx="340720" cy="340719"/>
          </a:xfrm>
          <a:prstGeom prst="teardrop">
            <a:avLst/>
          </a:prstGeom>
          <a:solidFill>
            <a:srgbClr val="62B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-15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509A7A84-E862-4E21-9BEE-35B75DE1B29F}"/>
              </a:ext>
            </a:extLst>
          </p:cNvPr>
          <p:cNvSpPr/>
          <p:nvPr/>
        </p:nvSpPr>
        <p:spPr>
          <a:xfrm>
            <a:off x="5415360" y="2705274"/>
            <a:ext cx="409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-15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02</a:t>
            </a:r>
            <a:endParaRPr lang="ko-KR" altLang="en-US" sz="1600" spc="-15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BCE9ED5-B245-4EAF-A844-61E73408BDB0}"/>
              </a:ext>
            </a:extLst>
          </p:cNvPr>
          <p:cNvSpPr/>
          <p:nvPr/>
        </p:nvSpPr>
        <p:spPr>
          <a:xfrm>
            <a:off x="5781945" y="5021494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참고 사이트</a:t>
            </a:r>
            <a:endParaRPr lang="en-US" altLang="ko-KR" dirty="0">
              <a:ln>
                <a:solidFill>
                  <a:srgbClr val="D91962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125" name="눈물 방울 124">
            <a:extLst>
              <a:ext uri="{FF2B5EF4-FFF2-40B4-BE49-F238E27FC236}">
                <a16:creationId xmlns:a16="http://schemas.microsoft.com/office/drawing/2014/main" id="{778EE90C-91C6-4EF8-ABDF-7C5356A16231}"/>
              </a:ext>
            </a:extLst>
          </p:cNvPr>
          <p:cNvSpPr/>
          <p:nvPr/>
        </p:nvSpPr>
        <p:spPr>
          <a:xfrm rot="5400000">
            <a:off x="5195293" y="4869088"/>
            <a:ext cx="526671" cy="526671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-15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BD07697-7F9A-4719-8BB1-2FC55629DF13}"/>
              </a:ext>
            </a:extLst>
          </p:cNvPr>
          <p:cNvSpPr/>
          <p:nvPr/>
        </p:nvSpPr>
        <p:spPr>
          <a:xfrm>
            <a:off x="5177827" y="4965688"/>
            <a:ext cx="752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별첨</a:t>
            </a:r>
            <a:endParaRPr lang="ko-KR" altLang="en-US" sz="1600" spc="-15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3365D20-C89F-4F58-AADD-FB3019A477D8}"/>
              </a:ext>
            </a:extLst>
          </p:cNvPr>
          <p:cNvSpPr/>
          <p:nvPr/>
        </p:nvSpPr>
        <p:spPr>
          <a:xfrm>
            <a:off x="5751525" y="1731216"/>
            <a:ext cx="2209259" cy="896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설명 및 제작 동기</a:t>
            </a:r>
            <a:endParaRPr lang="en-US" altLang="ko-KR" sz="1600" dirty="0">
              <a:ln>
                <a:solidFill>
                  <a:srgbClr val="D91962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사전분석</a:t>
            </a:r>
            <a:r>
              <a:rPr lang="en-US" altLang="ko-KR" sz="16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( </a:t>
            </a:r>
            <a:r>
              <a:rPr lang="ko-KR" altLang="en-US" sz="16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시장조사 </a:t>
            </a:r>
            <a:r>
              <a:rPr lang="en-US" altLang="ko-KR" sz="16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16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쓰임새</a:t>
            </a:r>
            <a:endParaRPr lang="en-US" altLang="ko-KR" sz="1600" dirty="0">
              <a:ln>
                <a:solidFill>
                  <a:srgbClr val="D91962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CCF9DD9-966F-4350-A367-5D63B3F73D51}"/>
              </a:ext>
            </a:extLst>
          </p:cNvPr>
          <p:cNvSpPr/>
          <p:nvPr/>
        </p:nvSpPr>
        <p:spPr>
          <a:xfrm>
            <a:off x="5748282" y="3038622"/>
            <a:ext cx="2209259" cy="625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작품 개발환경</a:t>
            </a:r>
            <a:endParaRPr lang="en-US" altLang="ko-KR" sz="1600" dirty="0">
              <a:ln>
                <a:solidFill>
                  <a:srgbClr val="D91962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작품 설계도 및 순서도</a:t>
            </a:r>
            <a:endParaRPr lang="en-US" altLang="ko-KR" sz="1600" dirty="0">
              <a:ln>
                <a:solidFill>
                  <a:srgbClr val="D91962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89B9A7B-E35B-4043-AC41-98EC96498763}"/>
              </a:ext>
            </a:extLst>
          </p:cNvPr>
          <p:cNvSpPr/>
          <p:nvPr/>
        </p:nvSpPr>
        <p:spPr>
          <a:xfrm>
            <a:off x="5748282" y="4153047"/>
            <a:ext cx="1329210" cy="625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향 후 보완점</a:t>
            </a:r>
            <a:endParaRPr lang="en-US" altLang="ko-KR" sz="1600" dirty="0">
              <a:ln>
                <a:solidFill>
                  <a:srgbClr val="D91962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ln>
                  <a:solidFill>
                    <a:srgbClr val="D91962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62340205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8E0C3706-82EC-4622-B18A-FD2E4C5C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319" y="4681939"/>
            <a:ext cx="640800" cy="64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B21523-C1F9-4605-A141-9EC09D352074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19" y="1398739"/>
            <a:ext cx="2829600" cy="3924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216B7F-5868-4350-8936-B0FCB192F7A5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19" y="1398739"/>
            <a:ext cx="2829600" cy="3924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2265E2-F8D0-4D67-A267-77103830EEAB}"/>
              </a:ext>
            </a:extLst>
          </p:cNvPr>
          <p:cNvSpPr/>
          <p:nvPr/>
        </p:nvSpPr>
        <p:spPr>
          <a:xfrm>
            <a:off x="-1" y="6393928"/>
            <a:ext cx="12191999" cy="25200"/>
          </a:xfrm>
          <a:prstGeom prst="rect">
            <a:avLst/>
          </a:prstGeom>
          <a:solidFill>
            <a:srgbClr val="00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srgbClr val="0AA274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47AF73-5A78-43DB-B1B7-40EAECC95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049" y="2989528"/>
            <a:ext cx="641224" cy="6412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E82EEA-0204-45F5-85DD-E84809248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319" y="4681939"/>
            <a:ext cx="640800" cy="6408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C995CBA-AB4F-498C-8773-519D73C8F542}"/>
              </a:ext>
            </a:extLst>
          </p:cNvPr>
          <p:cNvGrpSpPr/>
          <p:nvPr/>
        </p:nvGrpSpPr>
        <p:grpSpPr>
          <a:xfrm>
            <a:off x="4740027" y="1334770"/>
            <a:ext cx="4353035" cy="1627563"/>
            <a:chOff x="4740027" y="1334770"/>
            <a:chExt cx="4353035" cy="162756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FEABEB4-04AC-4975-BB64-EAEA663C9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0080" y="1334770"/>
              <a:ext cx="1220400" cy="122040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4886F12-556A-4542-AD05-5F8DAF49D85E}"/>
                </a:ext>
              </a:extLst>
            </p:cNvPr>
            <p:cNvSpPr/>
            <p:nvPr/>
          </p:nvSpPr>
          <p:spPr>
            <a:xfrm>
              <a:off x="4740027" y="2555170"/>
              <a:ext cx="4353035" cy="4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▶ </a:t>
              </a:r>
              <a:r>
                <a:rPr lang="en-US" altLang="ko-KR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Follow</a:t>
              </a: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 </a:t>
              </a:r>
              <a:r>
                <a:rPr lang="en-US" altLang="ko-KR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Me</a:t>
              </a: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어플 아이콘을  </a:t>
              </a: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터치</a:t>
              </a:r>
              <a:endParaRPr lang="en-US" altLang="ko-KR" sz="15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7CA2DD7-7839-44C8-9841-6F3926367DF0}"/>
              </a:ext>
            </a:extLst>
          </p:cNvPr>
          <p:cNvGrpSpPr/>
          <p:nvPr/>
        </p:nvGrpSpPr>
        <p:grpSpPr>
          <a:xfrm>
            <a:off x="0" y="171945"/>
            <a:ext cx="1613614" cy="748925"/>
            <a:chOff x="-65677" y="200138"/>
            <a:chExt cx="1613614" cy="74892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5186E4-9550-4F39-9D26-C769D5165157}"/>
                </a:ext>
              </a:extLst>
            </p:cNvPr>
            <p:cNvSpPr txBox="1"/>
            <p:nvPr/>
          </p:nvSpPr>
          <p:spPr>
            <a:xfrm>
              <a:off x="454368" y="487398"/>
              <a:ext cx="10935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순서도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FF132E1-8EEE-4F3F-AA0E-500F81CFBF11}"/>
                </a:ext>
              </a:extLst>
            </p:cNvPr>
            <p:cNvGrpSpPr/>
            <p:nvPr/>
          </p:nvGrpSpPr>
          <p:grpSpPr>
            <a:xfrm>
              <a:off x="-65677" y="200138"/>
              <a:ext cx="551305" cy="660581"/>
              <a:chOff x="9455269" y="776302"/>
              <a:chExt cx="551305" cy="66058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C6D703D-3806-4415-AA6E-1F358A142DB4}"/>
                  </a:ext>
                </a:extLst>
              </p:cNvPr>
              <p:cNvSpPr/>
              <p:nvPr/>
            </p:nvSpPr>
            <p:spPr>
              <a:xfrm>
                <a:off x="9455269" y="776302"/>
                <a:ext cx="489812" cy="660581"/>
              </a:xfrm>
              <a:prstGeom prst="rect">
                <a:avLst/>
              </a:prstGeom>
              <a:solidFill>
                <a:srgbClr val="E598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9DE740F-C9AE-4F0D-9CAC-661F587F85D0}"/>
                  </a:ext>
                </a:extLst>
              </p:cNvPr>
              <p:cNvSpPr/>
              <p:nvPr/>
            </p:nvSpPr>
            <p:spPr>
              <a:xfrm>
                <a:off x="9516762" y="776302"/>
                <a:ext cx="489812" cy="660581"/>
              </a:xfrm>
              <a:prstGeom prst="rect">
                <a:avLst/>
              </a:prstGeom>
              <a:solidFill>
                <a:srgbClr val="6CB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4218318-1E69-44E5-BBED-4B7A85065E97}"/>
              </a:ext>
            </a:extLst>
          </p:cNvPr>
          <p:cNvSpPr/>
          <p:nvPr/>
        </p:nvSpPr>
        <p:spPr>
          <a:xfrm>
            <a:off x="172583" y="378539"/>
            <a:ext cx="4427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567B54D8-2171-4E16-B882-7978EB02D2D4}"/>
              </a:ext>
            </a:extLst>
          </p:cNvPr>
          <p:cNvSpPr/>
          <p:nvPr/>
        </p:nvSpPr>
        <p:spPr>
          <a:xfrm rot="5400000">
            <a:off x="61493" y="180906"/>
            <a:ext cx="489812" cy="489811"/>
          </a:xfrm>
          <a:prstGeom prst="triangle">
            <a:avLst/>
          </a:prstGeom>
          <a:solidFill>
            <a:srgbClr val="87C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1A7CD0-56A1-4668-9DE9-61E22668A6B8}"/>
              </a:ext>
            </a:extLst>
          </p:cNvPr>
          <p:cNvSpPr/>
          <p:nvPr/>
        </p:nvSpPr>
        <p:spPr>
          <a:xfrm>
            <a:off x="0" y="171945"/>
            <a:ext cx="61493" cy="66058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E346210-035F-40D0-83DD-36B02A496999}"/>
              </a:ext>
            </a:extLst>
          </p:cNvPr>
          <p:cNvSpPr/>
          <p:nvPr/>
        </p:nvSpPr>
        <p:spPr>
          <a:xfrm>
            <a:off x="4720977" y="1576000"/>
            <a:ext cx="4353035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5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▶ 로딩이 완료 되면 </a:t>
            </a:r>
            <a:r>
              <a:rPr lang="ko-KR" altLang="en-US" sz="15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메인  화면</a:t>
            </a:r>
            <a:r>
              <a:rPr lang="ko-KR" altLang="en-US" sz="15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으로 전환</a:t>
            </a:r>
            <a:endParaRPr lang="en-US" altLang="ko-KR" sz="1500" b="1" spc="-151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FF0000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0791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1.85185E-6 L -0.15795 -0.246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56" y="-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09D5DC8-8D92-4AD0-A19E-41C84878B35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19" y="1407635"/>
            <a:ext cx="2829600" cy="3924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E0C3706-82EC-4622-B18A-FD2E4C5C5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319" y="4681939"/>
            <a:ext cx="640800" cy="6408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2265E2-F8D0-4D67-A267-77103830EEAB}"/>
              </a:ext>
            </a:extLst>
          </p:cNvPr>
          <p:cNvSpPr/>
          <p:nvPr/>
        </p:nvSpPr>
        <p:spPr>
          <a:xfrm>
            <a:off x="-1" y="6393928"/>
            <a:ext cx="12191999" cy="25200"/>
          </a:xfrm>
          <a:prstGeom prst="rect">
            <a:avLst/>
          </a:prstGeom>
          <a:solidFill>
            <a:srgbClr val="00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srgbClr val="0AA274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47AF73-5A78-43DB-B1B7-40EAECC95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214" y="2331351"/>
            <a:ext cx="641224" cy="641224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77CA2DD7-7839-44C8-9841-6F3926367DF0}"/>
              </a:ext>
            </a:extLst>
          </p:cNvPr>
          <p:cNvGrpSpPr/>
          <p:nvPr/>
        </p:nvGrpSpPr>
        <p:grpSpPr>
          <a:xfrm>
            <a:off x="0" y="171945"/>
            <a:ext cx="1613614" cy="748925"/>
            <a:chOff x="-65677" y="200138"/>
            <a:chExt cx="1613614" cy="74892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5186E4-9550-4F39-9D26-C769D5165157}"/>
                </a:ext>
              </a:extLst>
            </p:cNvPr>
            <p:cNvSpPr txBox="1"/>
            <p:nvPr/>
          </p:nvSpPr>
          <p:spPr>
            <a:xfrm>
              <a:off x="454368" y="487398"/>
              <a:ext cx="10935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순서도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FF132E1-8EEE-4F3F-AA0E-500F81CFBF11}"/>
                </a:ext>
              </a:extLst>
            </p:cNvPr>
            <p:cNvGrpSpPr/>
            <p:nvPr/>
          </p:nvGrpSpPr>
          <p:grpSpPr>
            <a:xfrm>
              <a:off x="-65677" y="200138"/>
              <a:ext cx="551305" cy="660581"/>
              <a:chOff x="9455269" y="776302"/>
              <a:chExt cx="551305" cy="66058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C6D703D-3806-4415-AA6E-1F358A142DB4}"/>
                  </a:ext>
                </a:extLst>
              </p:cNvPr>
              <p:cNvSpPr/>
              <p:nvPr/>
            </p:nvSpPr>
            <p:spPr>
              <a:xfrm>
                <a:off x="9455269" y="776302"/>
                <a:ext cx="489812" cy="660581"/>
              </a:xfrm>
              <a:prstGeom prst="rect">
                <a:avLst/>
              </a:prstGeom>
              <a:solidFill>
                <a:srgbClr val="E598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9DE740F-C9AE-4F0D-9CAC-661F587F85D0}"/>
                  </a:ext>
                </a:extLst>
              </p:cNvPr>
              <p:cNvSpPr/>
              <p:nvPr/>
            </p:nvSpPr>
            <p:spPr>
              <a:xfrm>
                <a:off x="9516762" y="776302"/>
                <a:ext cx="489812" cy="660581"/>
              </a:xfrm>
              <a:prstGeom prst="rect">
                <a:avLst/>
              </a:prstGeom>
              <a:solidFill>
                <a:srgbClr val="6CB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4218318-1E69-44E5-BBED-4B7A85065E97}"/>
              </a:ext>
            </a:extLst>
          </p:cNvPr>
          <p:cNvSpPr/>
          <p:nvPr/>
        </p:nvSpPr>
        <p:spPr>
          <a:xfrm>
            <a:off x="172583" y="378539"/>
            <a:ext cx="4427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567B54D8-2171-4E16-B882-7978EB02D2D4}"/>
              </a:ext>
            </a:extLst>
          </p:cNvPr>
          <p:cNvSpPr/>
          <p:nvPr/>
        </p:nvSpPr>
        <p:spPr>
          <a:xfrm rot="5400000">
            <a:off x="61493" y="180906"/>
            <a:ext cx="489812" cy="489811"/>
          </a:xfrm>
          <a:prstGeom prst="triangle">
            <a:avLst/>
          </a:prstGeom>
          <a:solidFill>
            <a:srgbClr val="87C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1A7CD0-56A1-4668-9DE9-61E22668A6B8}"/>
              </a:ext>
            </a:extLst>
          </p:cNvPr>
          <p:cNvSpPr/>
          <p:nvPr/>
        </p:nvSpPr>
        <p:spPr>
          <a:xfrm>
            <a:off x="0" y="171945"/>
            <a:ext cx="61493" cy="66058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CAF41DE-9E61-4857-A98A-72C9EC53E37F}"/>
              </a:ext>
            </a:extLst>
          </p:cNvPr>
          <p:cNvGrpSpPr/>
          <p:nvPr/>
        </p:nvGrpSpPr>
        <p:grpSpPr>
          <a:xfrm>
            <a:off x="2987207" y="2250978"/>
            <a:ext cx="8398059" cy="757647"/>
            <a:chOff x="1833834" y="2010047"/>
            <a:chExt cx="8398059" cy="757647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1EE1DF8-B950-4D40-B8C2-5EB816F554CE}"/>
                </a:ext>
              </a:extLst>
            </p:cNvPr>
            <p:cNvGrpSpPr/>
            <p:nvPr/>
          </p:nvGrpSpPr>
          <p:grpSpPr>
            <a:xfrm>
              <a:off x="1833834" y="2360531"/>
              <a:ext cx="8398059" cy="407163"/>
              <a:chOff x="1833834" y="2360531"/>
              <a:chExt cx="8398059" cy="407163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2615F21D-CF5F-4E34-BAD4-F581A37E42BF}"/>
                  </a:ext>
                </a:extLst>
              </p:cNvPr>
              <p:cNvGrpSpPr/>
              <p:nvPr/>
            </p:nvGrpSpPr>
            <p:grpSpPr>
              <a:xfrm>
                <a:off x="1833834" y="2373753"/>
                <a:ext cx="5393517" cy="72000"/>
                <a:chOff x="1833834" y="2373753"/>
                <a:chExt cx="5393517" cy="72000"/>
              </a:xfrm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95195A9D-0D43-4664-8F72-D12D3D6372D7}"/>
                    </a:ext>
                  </a:extLst>
                </p:cNvPr>
                <p:cNvCxnSpPr>
                  <a:cxnSpLocks/>
                  <a:endCxn id="31" idx="2"/>
                </p:cNvCxnSpPr>
                <p:nvPr/>
              </p:nvCxnSpPr>
              <p:spPr>
                <a:xfrm>
                  <a:off x="1874520" y="2414516"/>
                  <a:ext cx="5352831" cy="2694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36338B82-E062-4173-9A30-0E293C72CB9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33834" y="2373753"/>
                  <a:ext cx="72000" cy="720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C531720-C122-4C6F-A79D-6B9FD5A12CD4}"/>
                  </a:ext>
                </a:extLst>
              </p:cNvPr>
              <p:cNvSpPr/>
              <p:nvPr/>
            </p:nvSpPr>
            <p:spPr>
              <a:xfrm>
                <a:off x="4628301" y="2360531"/>
                <a:ext cx="5603592" cy="407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ko-KR" altLang="en-US" sz="1500" b="1" spc="-15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▶ 옷의 사진을 찍기 위한 버튼 </a:t>
                </a:r>
                <a:endParaRPr lang="en-US" altLang="ko-KR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7F178AA-002C-402C-A15F-A05CB578897A}"/>
                </a:ext>
              </a:extLst>
            </p:cNvPr>
            <p:cNvSpPr/>
            <p:nvPr/>
          </p:nvSpPr>
          <p:spPr>
            <a:xfrm>
              <a:off x="4655969" y="2010047"/>
              <a:ext cx="5142763" cy="4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tabLst>
                  <a:tab pos="365125" algn="l"/>
                </a:tabLst>
              </a:pP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카메라 버튼</a:t>
              </a:r>
              <a:endParaRPr lang="en-US" altLang="ko-KR" sz="15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F64C4A8-AF93-4271-A872-CE8B7303DBCC}"/>
              </a:ext>
            </a:extLst>
          </p:cNvPr>
          <p:cNvGrpSpPr/>
          <p:nvPr/>
        </p:nvGrpSpPr>
        <p:grpSpPr>
          <a:xfrm>
            <a:off x="3018521" y="4037146"/>
            <a:ext cx="7729108" cy="757647"/>
            <a:chOff x="1865148" y="2339981"/>
            <a:chExt cx="7729108" cy="757647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46AD8498-83C5-44AD-A9DC-4EC5228A81E4}"/>
                </a:ext>
              </a:extLst>
            </p:cNvPr>
            <p:cNvGrpSpPr/>
            <p:nvPr/>
          </p:nvGrpSpPr>
          <p:grpSpPr>
            <a:xfrm>
              <a:off x="1865148" y="2664152"/>
              <a:ext cx="7729108" cy="433476"/>
              <a:chOff x="1865148" y="2664152"/>
              <a:chExt cx="7729108" cy="433476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EF61817E-6B00-45EF-8019-55950A3187EC}"/>
                  </a:ext>
                </a:extLst>
              </p:cNvPr>
              <p:cNvGrpSpPr/>
              <p:nvPr/>
            </p:nvGrpSpPr>
            <p:grpSpPr>
              <a:xfrm>
                <a:off x="1865148" y="2664152"/>
                <a:ext cx="6868819" cy="82992"/>
                <a:chOff x="1865148" y="2664152"/>
                <a:chExt cx="6868819" cy="8299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3281A912-2C45-4C85-B291-77851EAAE8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5834" y="2704915"/>
                  <a:ext cx="6828133" cy="42229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5C7545CD-A506-4B01-B6FB-C4D3B6B4761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65148" y="2664152"/>
                  <a:ext cx="72000" cy="720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8FC1DAF-EF67-4EDC-A2F0-9711F67BD1A3}"/>
                  </a:ext>
                </a:extLst>
              </p:cNvPr>
              <p:cNvSpPr/>
              <p:nvPr/>
            </p:nvSpPr>
            <p:spPr>
              <a:xfrm>
                <a:off x="4763546" y="2690465"/>
                <a:ext cx="4830710" cy="407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ko-KR" altLang="en-US" sz="1500" b="1" spc="-15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▶ 이미 찍혀 있는 옷의 사진을 선택 하기 위한 버튼</a:t>
                </a:r>
                <a:endParaRPr lang="en-US" altLang="ko-KR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</p:txBody>
          </p: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9A70493-0C28-4ACC-87F0-3AC1E703229B}"/>
                </a:ext>
              </a:extLst>
            </p:cNvPr>
            <p:cNvSpPr/>
            <p:nvPr/>
          </p:nvSpPr>
          <p:spPr>
            <a:xfrm>
              <a:off x="4727655" y="2339981"/>
              <a:ext cx="4433441" cy="4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앨범 버튼</a:t>
              </a:r>
              <a:endParaRPr lang="en-US" altLang="ko-KR" sz="15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588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-0.08073 -0.3428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6" y="-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44ECF9FA-FB23-4D84-88F8-DB8A787D8AE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19" y="1407635"/>
            <a:ext cx="2829600" cy="3924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2265E2-F8D0-4D67-A267-77103830EEAB}"/>
              </a:ext>
            </a:extLst>
          </p:cNvPr>
          <p:cNvSpPr/>
          <p:nvPr/>
        </p:nvSpPr>
        <p:spPr>
          <a:xfrm>
            <a:off x="-1" y="6393928"/>
            <a:ext cx="12191999" cy="25200"/>
          </a:xfrm>
          <a:prstGeom prst="rect">
            <a:avLst/>
          </a:prstGeom>
          <a:solidFill>
            <a:srgbClr val="00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srgbClr val="0AA274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47AF73-5A78-43DB-B1B7-40EAECC95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595" y="4900945"/>
            <a:ext cx="641224" cy="641224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77CA2DD7-7839-44C8-9841-6F3926367DF0}"/>
              </a:ext>
            </a:extLst>
          </p:cNvPr>
          <p:cNvGrpSpPr/>
          <p:nvPr/>
        </p:nvGrpSpPr>
        <p:grpSpPr>
          <a:xfrm>
            <a:off x="0" y="171945"/>
            <a:ext cx="1613614" cy="748925"/>
            <a:chOff x="-65677" y="200138"/>
            <a:chExt cx="1613614" cy="74892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5186E4-9550-4F39-9D26-C769D5165157}"/>
                </a:ext>
              </a:extLst>
            </p:cNvPr>
            <p:cNvSpPr txBox="1"/>
            <p:nvPr/>
          </p:nvSpPr>
          <p:spPr>
            <a:xfrm>
              <a:off x="454368" y="487398"/>
              <a:ext cx="10935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순서도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FF132E1-8EEE-4F3F-AA0E-500F81CFBF11}"/>
                </a:ext>
              </a:extLst>
            </p:cNvPr>
            <p:cNvGrpSpPr/>
            <p:nvPr/>
          </p:nvGrpSpPr>
          <p:grpSpPr>
            <a:xfrm>
              <a:off x="-65677" y="200138"/>
              <a:ext cx="551305" cy="660581"/>
              <a:chOff x="9455269" y="776302"/>
              <a:chExt cx="551305" cy="66058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C6D703D-3806-4415-AA6E-1F358A142DB4}"/>
                  </a:ext>
                </a:extLst>
              </p:cNvPr>
              <p:cNvSpPr/>
              <p:nvPr/>
            </p:nvSpPr>
            <p:spPr>
              <a:xfrm>
                <a:off x="9455269" y="776302"/>
                <a:ext cx="489812" cy="660581"/>
              </a:xfrm>
              <a:prstGeom prst="rect">
                <a:avLst/>
              </a:prstGeom>
              <a:solidFill>
                <a:srgbClr val="E598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9DE740F-C9AE-4F0D-9CAC-661F587F85D0}"/>
                  </a:ext>
                </a:extLst>
              </p:cNvPr>
              <p:cNvSpPr/>
              <p:nvPr/>
            </p:nvSpPr>
            <p:spPr>
              <a:xfrm>
                <a:off x="9516762" y="776302"/>
                <a:ext cx="489812" cy="660581"/>
              </a:xfrm>
              <a:prstGeom prst="rect">
                <a:avLst/>
              </a:prstGeom>
              <a:solidFill>
                <a:srgbClr val="6CB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4218318-1E69-44E5-BBED-4B7A85065E97}"/>
              </a:ext>
            </a:extLst>
          </p:cNvPr>
          <p:cNvSpPr/>
          <p:nvPr/>
        </p:nvSpPr>
        <p:spPr>
          <a:xfrm>
            <a:off x="172583" y="378539"/>
            <a:ext cx="4427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567B54D8-2171-4E16-B882-7978EB02D2D4}"/>
              </a:ext>
            </a:extLst>
          </p:cNvPr>
          <p:cNvSpPr/>
          <p:nvPr/>
        </p:nvSpPr>
        <p:spPr>
          <a:xfrm rot="5400000">
            <a:off x="61493" y="180906"/>
            <a:ext cx="489812" cy="489811"/>
          </a:xfrm>
          <a:prstGeom prst="triangle">
            <a:avLst/>
          </a:prstGeom>
          <a:solidFill>
            <a:srgbClr val="87C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1A7CD0-56A1-4668-9DE9-61E22668A6B8}"/>
              </a:ext>
            </a:extLst>
          </p:cNvPr>
          <p:cNvSpPr/>
          <p:nvPr/>
        </p:nvSpPr>
        <p:spPr>
          <a:xfrm>
            <a:off x="0" y="171945"/>
            <a:ext cx="61493" cy="66058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CAF41DE-9E61-4857-A98A-72C9EC53E37F}"/>
              </a:ext>
            </a:extLst>
          </p:cNvPr>
          <p:cNvGrpSpPr/>
          <p:nvPr/>
        </p:nvGrpSpPr>
        <p:grpSpPr>
          <a:xfrm>
            <a:off x="3495207" y="1228106"/>
            <a:ext cx="7547159" cy="757647"/>
            <a:chOff x="1833834" y="2018906"/>
            <a:chExt cx="7547159" cy="757647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1EE1DF8-B950-4D40-B8C2-5EB816F554CE}"/>
                </a:ext>
              </a:extLst>
            </p:cNvPr>
            <p:cNvGrpSpPr/>
            <p:nvPr/>
          </p:nvGrpSpPr>
          <p:grpSpPr>
            <a:xfrm>
              <a:off x="1833834" y="2369390"/>
              <a:ext cx="7547159" cy="407163"/>
              <a:chOff x="1833834" y="2369390"/>
              <a:chExt cx="7547159" cy="407163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2615F21D-CF5F-4E34-BAD4-F581A37E42BF}"/>
                  </a:ext>
                </a:extLst>
              </p:cNvPr>
              <p:cNvGrpSpPr/>
              <p:nvPr/>
            </p:nvGrpSpPr>
            <p:grpSpPr>
              <a:xfrm>
                <a:off x="1833834" y="2373753"/>
                <a:ext cx="5424831" cy="72000"/>
                <a:chOff x="1833834" y="2373753"/>
                <a:chExt cx="5424831" cy="72000"/>
              </a:xfrm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95195A9D-0D43-4664-8F72-D12D3D6372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5834" y="2409753"/>
                  <a:ext cx="5352831" cy="2694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36338B82-E062-4173-9A30-0E293C72CB9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33834" y="2373753"/>
                  <a:ext cx="72000" cy="720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C531720-C122-4C6F-A79D-6B9FD5A12CD4}"/>
                  </a:ext>
                </a:extLst>
              </p:cNvPr>
              <p:cNvSpPr/>
              <p:nvPr/>
            </p:nvSpPr>
            <p:spPr>
              <a:xfrm>
                <a:off x="3777401" y="2369390"/>
                <a:ext cx="5603592" cy="407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ko-KR" altLang="en-US" sz="1500" b="1" spc="-15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▶ 전면 카메라 </a:t>
                </a:r>
                <a:r>
                  <a:rPr lang="en-US" altLang="ko-KR" sz="1500" b="1" spc="-15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/ </a:t>
                </a:r>
                <a:r>
                  <a:rPr lang="ko-KR" altLang="en-US" sz="1500" b="1" spc="-15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후면 카메라 전환 버튼</a:t>
                </a:r>
                <a:endParaRPr lang="en-US" altLang="ko-KR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7F178AA-002C-402C-A15F-A05CB578897A}"/>
                </a:ext>
              </a:extLst>
            </p:cNvPr>
            <p:cNvSpPr/>
            <p:nvPr/>
          </p:nvSpPr>
          <p:spPr>
            <a:xfrm>
              <a:off x="3805069" y="2018906"/>
              <a:ext cx="5142763" cy="4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tabLst>
                  <a:tab pos="365125" algn="l"/>
                </a:tabLst>
              </a:pP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카메라 전환 버튼</a:t>
              </a:r>
              <a:endParaRPr lang="en-US" altLang="ko-KR" sz="15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F64C4A8-AF93-4271-A872-CE8B7303DBCC}"/>
              </a:ext>
            </a:extLst>
          </p:cNvPr>
          <p:cNvGrpSpPr/>
          <p:nvPr/>
        </p:nvGrpSpPr>
        <p:grpSpPr>
          <a:xfrm>
            <a:off x="3495207" y="4726311"/>
            <a:ext cx="7729108" cy="757647"/>
            <a:chOff x="1865148" y="2339981"/>
            <a:chExt cx="7729108" cy="757647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46AD8498-83C5-44AD-A9DC-4EC5228A81E4}"/>
                </a:ext>
              </a:extLst>
            </p:cNvPr>
            <p:cNvGrpSpPr/>
            <p:nvPr/>
          </p:nvGrpSpPr>
          <p:grpSpPr>
            <a:xfrm>
              <a:off x="1865148" y="2664152"/>
              <a:ext cx="7729108" cy="433476"/>
              <a:chOff x="1865148" y="2664152"/>
              <a:chExt cx="7729108" cy="433476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EF61817E-6B00-45EF-8019-55950A3187EC}"/>
                  </a:ext>
                </a:extLst>
              </p:cNvPr>
              <p:cNvGrpSpPr/>
              <p:nvPr/>
            </p:nvGrpSpPr>
            <p:grpSpPr>
              <a:xfrm>
                <a:off x="1865148" y="2664152"/>
                <a:ext cx="6537793" cy="82992"/>
                <a:chOff x="1865148" y="2664152"/>
                <a:chExt cx="6537793" cy="82992"/>
              </a:xfrm>
            </p:grpSpPr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3281A912-2C45-4C85-B291-77851EAAE8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5834" y="2704915"/>
                  <a:ext cx="6497107" cy="42229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5C7545CD-A506-4B01-B6FB-C4D3B6B4761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65148" y="2664152"/>
                  <a:ext cx="72000" cy="720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8FC1DAF-EF67-4EDC-A2F0-9711F67BD1A3}"/>
                  </a:ext>
                </a:extLst>
              </p:cNvPr>
              <p:cNvSpPr/>
              <p:nvPr/>
            </p:nvSpPr>
            <p:spPr>
              <a:xfrm>
                <a:off x="4763546" y="2690465"/>
                <a:ext cx="4830710" cy="407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ko-KR" altLang="en-US" sz="1500" b="1" spc="-15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▶ 찍혀진 옷의 사진을 선택 하기 위한 버튼</a:t>
                </a:r>
                <a:endParaRPr lang="en-US" altLang="ko-KR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</p:txBody>
          </p: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9A70493-0C28-4ACC-87F0-3AC1E703229B}"/>
                </a:ext>
              </a:extLst>
            </p:cNvPr>
            <p:cNvSpPr/>
            <p:nvPr/>
          </p:nvSpPr>
          <p:spPr>
            <a:xfrm>
              <a:off x="4727655" y="2339981"/>
              <a:ext cx="4433441" cy="4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앨범 버튼</a:t>
              </a:r>
              <a:endParaRPr lang="en-US" altLang="ko-KR" sz="15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22414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941DCB-D34F-4E4F-892F-6E4B0A6579F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19" y="1398739"/>
            <a:ext cx="2829600" cy="3924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2265E2-F8D0-4D67-A267-77103830EEAB}"/>
              </a:ext>
            </a:extLst>
          </p:cNvPr>
          <p:cNvSpPr/>
          <p:nvPr/>
        </p:nvSpPr>
        <p:spPr>
          <a:xfrm>
            <a:off x="-1" y="6393928"/>
            <a:ext cx="12191999" cy="25200"/>
          </a:xfrm>
          <a:prstGeom prst="rect">
            <a:avLst/>
          </a:prstGeom>
          <a:solidFill>
            <a:srgbClr val="00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srgbClr val="0AA274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7CA2DD7-7839-44C8-9841-6F3926367DF0}"/>
              </a:ext>
            </a:extLst>
          </p:cNvPr>
          <p:cNvGrpSpPr/>
          <p:nvPr/>
        </p:nvGrpSpPr>
        <p:grpSpPr>
          <a:xfrm>
            <a:off x="0" y="171945"/>
            <a:ext cx="1613614" cy="748925"/>
            <a:chOff x="-65677" y="200138"/>
            <a:chExt cx="1613614" cy="74892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5186E4-9550-4F39-9D26-C769D5165157}"/>
                </a:ext>
              </a:extLst>
            </p:cNvPr>
            <p:cNvSpPr txBox="1"/>
            <p:nvPr/>
          </p:nvSpPr>
          <p:spPr>
            <a:xfrm>
              <a:off x="454368" y="487398"/>
              <a:ext cx="10935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순서도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FF132E1-8EEE-4F3F-AA0E-500F81CFBF11}"/>
                </a:ext>
              </a:extLst>
            </p:cNvPr>
            <p:cNvGrpSpPr/>
            <p:nvPr/>
          </p:nvGrpSpPr>
          <p:grpSpPr>
            <a:xfrm>
              <a:off x="-65677" y="200138"/>
              <a:ext cx="551305" cy="660581"/>
              <a:chOff x="9455269" y="776302"/>
              <a:chExt cx="551305" cy="66058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C6D703D-3806-4415-AA6E-1F358A142DB4}"/>
                  </a:ext>
                </a:extLst>
              </p:cNvPr>
              <p:cNvSpPr/>
              <p:nvPr/>
            </p:nvSpPr>
            <p:spPr>
              <a:xfrm>
                <a:off x="9455269" y="776302"/>
                <a:ext cx="489812" cy="660581"/>
              </a:xfrm>
              <a:prstGeom prst="rect">
                <a:avLst/>
              </a:prstGeom>
              <a:solidFill>
                <a:srgbClr val="E598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9DE740F-C9AE-4F0D-9CAC-661F587F85D0}"/>
                  </a:ext>
                </a:extLst>
              </p:cNvPr>
              <p:cNvSpPr/>
              <p:nvPr/>
            </p:nvSpPr>
            <p:spPr>
              <a:xfrm>
                <a:off x="9516762" y="776302"/>
                <a:ext cx="489812" cy="660581"/>
              </a:xfrm>
              <a:prstGeom prst="rect">
                <a:avLst/>
              </a:prstGeom>
              <a:solidFill>
                <a:srgbClr val="6CB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4218318-1E69-44E5-BBED-4B7A85065E97}"/>
              </a:ext>
            </a:extLst>
          </p:cNvPr>
          <p:cNvSpPr/>
          <p:nvPr/>
        </p:nvSpPr>
        <p:spPr>
          <a:xfrm>
            <a:off x="172583" y="378539"/>
            <a:ext cx="4427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567B54D8-2171-4E16-B882-7978EB02D2D4}"/>
              </a:ext>
            </a:extLst>
          </p:cNvPr>
          <p:cNvSpPr/>
          <p:nvPr/>
        </p:nvSpPr>
        <p:spPr>
          <a:xfrm rot="5400000">
            <a:off x="61493" y="180906"/>
            <a:ext cx="489812" cy="489811"/>
          </a:xfrm>
          <a:prstGeom prst="triangle">
            <a:avLst/>
          </a:prstGeom>
          <a:solidFill>
            <a:srgbClr val="87C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1A7CD0-56A1-4668-9DE9-61E22668A6B8}"/>
              </a:ext>
            </a:extLst>
          </p:cNvPr>
          <p:cNvSpPr/>
          <p:nvPr/>
        </p:nvSpPr>
        <p:spPr>
          <a:xfrm>
            <a:off x="0" y="171945"/>
            <a:ext cx="61493" cy="66058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A65A59D-CAD0-40D2-94D0-A724937E4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319" y="4681939"/>
            <a:ext cx="640800" cy="6408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1A9C755-64EC-49C6-8A65-1E843E4DF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402" y="2260244"/>
            <a:ext cx="641224" cy="64122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D8B2E942-6718-4C94-97EB-578A4039590B}"/>
              </a:ext>
            </a:extLst>
          </p:cNvPr>
          <p:cNvGrpSpPr/>
          <p:nvPr/>
        </p:nvGrpSpPr>
        <p:grpSpPr>
          <a:xfrm>
            <a:off x="3453439" y="1851630"/>
            <a:ext cx="7547159" cy="757647"/>
            <a:chOff x="1833834" y="2018906"/>
            <a:chExt cx="7547159" cy="757647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E06D7FE5-9C1B-43C7-BFBC-3F6D634D0942}"/>
                </a:ext>
              </a:extLst>
            </p:cNvPr>
            <p:cNvGrpSpPr/>
            <p:nvPr/>
          </p:nvGrpSpPr>
          <p:grpSpPr>
            <a:xfrm>
              <a:off x="1833834" y="2369390"/>
              <a:ext cx="7547159" cy="407163"/>
              <a:chOff x="1833834" y="2369390"/>
              <a:chExt cx="7547159" cy="407163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FE091BB4-BB5F-44DE-8E6B-35C1087F64A8}"/>
                  </a:ext>
                </a:extLst>
              </p:cNvPr>
              <p:cNvGrpSpPr/>
              <p:nvPr/>
            </p:nvGrpSpPr>
            <p:grpSpPr>
              <a:xfrm>
                <a:off x="1833834" y="2373753"/>
                <a:ext cx="5804861" cy="72000"/>
                <a:chOff x="1833834" y="2373753"/>
                <a:chExt cx="5804861" cy="72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D279E5F-1DB7-4769-8B29-BB402DCE89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5834" y="2409753"/>
                  <a:ext cx="5732861" cy="0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1E217A85-E7B3-4A15-B125-F240744E9E9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33834" y="2373753"/>
                  <a:ext cx="72000" cy="720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E0C5567-2A21-4135-9EFA-1650AF5C2D64}"/>
                  </a:ext>
                </a:extLst>
              </p:cNvPr>
              <p:cNvSpPr/>
              <p:nvPr/>
            </p:nvSpPr>
            <p:spPr>
              <a:xfrm>
                <a:off x="3777401" y="2369390"/>
                <a:ext cx="5603592" cy="407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ko-KR" altLang="en-US" sz="1500" b="1" spc="-15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▶ 자신이 입고 있는 옷 사진을 선택하기 위한 화면</a:t>
                </a:r>
                <a:endParaRPr lang="en-US" altLang="ko-KR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E3B66F3-F787-45B1-A9D6-505D00C1328E}"/>
                </a:ext>
              </a:extLst>
            </p:cNvPr>
            <p:cNvSpPr/>
            <p:nvPr/>
          </p:nvSpPr>
          <p:spPr>
            <a:xfrm>
              <a:off x="3805069" y="2018906"/>
              <a:ext cx="5142763" cy="4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tabLst>
                  <a:tab pos="365125" algn="l"/>
                </a:tabLst>
              </a:pP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사진 선택 화면</a:t>
              </a:r>
              <a:endParaRPr lang="en-US" altLang="ko-KR" sz="15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7406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1.85185E-6 L -0.15547 -0.3523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6" y="-1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2CF0C1B-F8F8-45C4-92CD-3C94E4D39515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19" y="1398739"/>
            <a:ext cx="2829600" cy="3924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86ABD0-8DB3-4A89-901D-32B0E3913A4D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19" y="1398739"/>
            <a:ext cx="2829600" cy="3924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2265E2-F8D0-4D67-A267-77103830EEAB}"/>
              </a:ext>
            </a:extLst>
          </p:cNvPr>
          <p:cNvSpPr/>
          <p:nvPr/>
        </p:nvSpPr>
        <p:spPr>
          <a:xfrm>
            <a:off x="-1" y="6393928"/>
            <a:ext cx="12191999" cy="25200"/>
          </a:xfrm>
          <a:prstGeom prst="rect">
            <a:avLst/>
          </a:prstGeom>
          <a:solidFill>
            <a:srgbClr val="00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srgbClr val="0AA274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7CA2DD7-7839-44C8-9841-6F3926367DF0}"/>
              </a:ext>
            </a:extLst>
          </p:cNvPr>
          <p:cNvGrpSpPr/>
          <p:nvPr/>
        </p:nvGrpSpPr>
        <p:grpSpPr>
          <a:xfrm>
            <a:off x="0" y="171945"/>
            <a:ext cx="1613614" cy="748925"/>
            <a:chOff x="-65677" y="200138"/>
            <a:chExt cx="1613614" cy="74892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5186E4-9550-4F39-9D26-C769D5165157}"/>
                </a:ext>
              </a:extLst>
            </p:cNvPr>
            <p:cNvSpPr txBox="1"/>
            <p:nvPr/>
          </p:nvSpPr>
          <p:spPr>
            <a:xfrm>
              <a:off x="454368" y="487398"/>
              <a:ext cx="10935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순서도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FF132E1-8EEE-4F3F-AA0E-500F81CFBF11}"/>
                </a:ext>
              </a:extLst>
            </p:cNvPr>
            <p:cNvGrpSpPr/>
            <p:nvPr/>
          </p:nvGrpSpPr>
          <p:grpSpPr>
            <a:xfrm>
              <a:off x="-65677" y="200138"/>
              <a:ext cx="551305" cy="660581"/>
              <a:chOff x="9455269" y="776302"/>
              <a:chExt cx="551305" cy="66058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C6D703D-3806-4415-AA6E-1F358A142DB4}"/>
                  </a:ext>
                </a:extLst>
              </p:cNvPr>
              <p:cNvSpPr/>
              <p:nvPr/>
            </p:nvSpPr>
            <p:spPr>
              <a:xfrm>
                <a:off x="9455269" y="776302"/>
                <a:ext cx="489812" cy="660581"/>
              </a:xfrm>
              <a:prstGeom prst="rect">
                <a:avLst/>
              </a:prstGeom>
              <a:solidFill>
                <a:srgbClr val="E598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9DE740F-C9AE-4F0D-9CAC-661F587F85D0}"/>
                  </a:ext>
                </a:extLst>
              </p:cNvPr>
              <p:cNvSpPr/>
              <p:nvPr/>
            </p:nvSpPr>
            <p:spPr>
              <a:xfrm>
                <a:off x="9516762" y="776302"/>
                <a:ext cx="489812" cy="660581"/>
              </a:xfrm>
              <a:prstGeom prst="rect">
                <a:avLst/>
              </a:prstGeom>
              <a:solidFill>
                <a:srgbClr val="6CB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4218318-1E69-44E5-BBED-4B7A85065E97}"/>
              </a:ext>
            </a:extLst>
          </p:cNvPr>
          <p:cNvSpPr/>
          <p:nvPr/>
        </p:nvSpPr>
        <p:spPr>
          <a:xfrm>
            <a:off x="172583" y="378539"/>
            <a:ext cx="4427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567B54D8-2171-4E16-B882-7978EB02D2D4}"/>
              </a:ext>
            </a:extLst>
          </p:cNvPr>
          <p:cNvSpPr/>
          <p:nvPr/>
        </p:nvSpPr>
        <p:spPr>
          <a:xfrm rot="5400000">
            <a:off x="61493" y="180906"/>
            <a:ext cx="489812" cy="489811"/>
          </a:xfrm>
          <a:prstGeom prst="triangle">
            <a:avLst/>
          </a:prstGeom>
          <a:solidFill>
            <a:srgbClr val="87C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1A7CD0-56A1-4668-9DE9-61E22668A6B8}"/>
              </a:ext>
            </a:extLst>
          </p:cNvPr>
          <p:cNvSpPr/>
          <p:nvPr/>
        </p:nvSpPr>
        <p:spPr>
          <a:xfrm>
            <a:off x="0" y="171945"/>
            <a:ext cx="61493" cy="66058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A65A59D-CAD0-40D2-94D0-A724937E4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319" y="4681939"/>
            <a:ext cx="640800" cy="6408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1A9C755-64EC-49C6-8A65-1E843E4DF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402" y="2260244"/>
            <a:ext cx="641224" cy="64122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D8B2E942-6718-4C94-97EB-578A4039590B}"/>
              </a:ext>
            </a:extLst>
          </p:cNvPr>
          <p:cNvGrpSpPr/>
          <p:nvPr/>
        </p:nvGrpSpPr>
        <p:grpSpPr>
          <a:xfrm>
            <a:off x="3453439" y="1610330"/>
            <a:ext cx="7547159" cy="757647"/>
            <a:chOff x="1833834" y="2018906"/>
            <a:chExt cx="7547159" cy="757647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E06D7FE5-9C1B-43C7-BFBC-3F6D634D0942}"/>
                </a:ext>
              </a:extLst>
            </p:cNvPr>
            <p:cNvGrpSpPr/>
            <p:nvPr/>
          </p:nvGrpSpPr>
          <p:grpSpPr>
            <a:xfrm>
              <a:off x="1833834" y="2369390"/>
              <a:ext cx="7547159" cy="407163"/>
              <a:chOff x="1833834" y="2369390"/>
              <a:chExt cx="7547159" cy="407163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FE091BB4-BB5F-44DE-8E6B-35C1087F64A8}"/>
                  </a:ext>
                </a:extLst>
              </p:cNvPr>
              <p:cNvGrpSpPr/>
              <p:nvPr/>
            </p:nvGrpSpPr>
            <p:grpSpPr>
              <a:xfrm>
                <a:off x="1833834" y="2373753"/>
                <a:ext cx="5804861" cy="72000"/>
                <a:chOff x="1833834" y="2373753"/>
                <a:chExt cx="5804861" cy="72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D279E5F-1DB7-4769-8B29-BB402DCE89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5834" y="2409753"/>
                  <a:ext cx="5732861" cy="0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1E217A85-E7B3-4A15-B125-F240744E9E9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33834" y="2373753"/>
                  <a:ext cx="72000" cy="720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E0C5567-2A21-4135-9EFA-1650AF5C2D64}"/>
                  </a:ext>
                </a:extLst>
              </p:cNvPr>
              <p:cNvSpPr/>
              <p:nvPr/>
            </p:nvSpPr>
            <p:spPr>
              <a:xfrm>
                <a:off x="3777401" y="2369390"/>
                <a:ext cx="5603592" cy="407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ko-KR" altLang="en-US" sz="1500" b="1" spc="-15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▶ 자신이 입고 있는 옷의 색상 선택하기 위한 화면</a:t>
                </a:r>
                <a:endParaRPr lang="en-US" altLang="ko-KR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E3B66F3-F787-45B1-A9D6-505D00C1328E}"/>
                </a:ext>
              </a:extLst>
            </p:cNvPr>
            <p:cNvSpPr/>
            <p:nvPr/>
          </p:nvSpPr>
          <p:spPr>
            <a:xfrm>
              <a:off x="3805069" y="2018906"/>
              <a:ext cx="5142763" cy="4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tabLst>
                  <a:tab pos="365125" algn="l"/>
                </a:tabLst>
              </a:pP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색상 선택 화면</a:t>
              </a:r>
              <a:endParaRPr lang="en-US" altLang="ko-KR" sz="15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7210E96-8087-4A86-BF51-8FB6ED2B007D}"/>
              </a:ext>
            </a:extLst>
          </p:cNvPr>
          <p:cNvGrpSpPr/>
          <p:nvPr/>
        </p:nvGrpSpPr>
        <p:grpSpPr>
          <a:xfrm>
            <a:off x="2897820" y="3675750"/>
            <a:ext cx="8511883" cy="1101635"/>
            <a:chOff x="2149832" y="2887692"/>
            <a:chExt cx="8511883" cy="110163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0FEF0CA-0D4E-4ED9-8AA2-08E802AE2B0C}"/>
                </a:ext>
              </a:extLst>
            </p:cNvPr>
            <p:cNvGrpSpPr/>
            <p:nvPr/>
          </p:nvGrpSpPr>
          <p:grpSpPr>
            <a:xfrm>
              <a:off x="2149832" y="3261150"/>
              <a:ext cx="5904678" cy="728177"/>
              <a:chOff x="4000648" y="5096861"/>
              <a:chExt cx="5904678" cy="728177"/>
            </a:xfrm>
          </p:grpSpPr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F4179D15-13A2-45ED-ADAA-28FF9FA853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3948" y="5096861"/>
                <a:ext cx="1393672" cy="681577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6C80C7D1-D9AD-4FAC-9071-F28195376B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7620" y="5096861"/>
                <a:ext cx="4487706" cy="33705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66293964-C9CF-43CA-A93C-6979B6166D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00648" y="5753038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800DD15-AF6C-4148-BF39-DDF79916200D}"/>
                </a:ext>
              </a:extLst>
            </p:cNvPr>
            <p:cNvSpPr/>
            <p:nvPr/>
          </p:nvSpPr>
          <p:spPr>
            <a:xfrm>
              <a:off x="4725059" y="3244330"/>
              <a:ext cx="5936656" cy="4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▶ 터치를 하면  </a:t>
              </a: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제품 동작 화면</a:t>
              </a: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으로 이동</a:t>
              </a:r>
              <a:endParaRPr lang="en-US" altLang="ko-KR" sz="15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7822E72-43E4-4928-8B79-2F8BE3C93448}"/>
                </a:ext>
              </a:extLst>
            </p:cNvPr>
            <p:cNvSpPr/>
            <p:nvPr/>
          </p:nvSpPr>
          <p:spPr>
            <a:xfrm>
              <a:off x="4730502" y="2887692"/>
              <a:ext cx="4894737" cy="4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색 확인 가능</a:t>
              </a:r>
              <a:endParaRPr lang="en-US" altLang="ko-KR" sz="15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C8EEF632-D415-4D59-9A82-99824CE92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797" y="4730785"/>
            <a:ext cx="641224" cy="64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379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1.85185E-6 L -0.15547 -0.3523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6" y="-1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D64E03-F2C2-48BD-8D6E-1C2098195AF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19" y="1398739"/>
            <a:ext cx="2829600" cy="3924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EB2F9C-8CF7-4E82-B968-10FED9C53862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19" y="1398739"/>
            <a:ext cx="2829600" cy="3924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2265E2-F8D0-4D67-A267-77103830EEAB}"/>
              </a:ext>
            </a:extLst>
          </p:cNvPr>
          <p:cNvSpPr/>
          <p:nvPr/>
        </p:nvSpPr>
        <p:spPr>
          <a:xfrm>
            <a:off x="-1" y="6393928"/>
            <a:ext cx="12191999" cy="25200"/>
          </a:xfrm>
          <a:prstGeom prst="rect">
            <a:avLst/>
          </a:prstGeom>
          <a:solidFill>
            <a:srgbClr val="00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srgbClr val="0AA274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7CA2DD7-7839-44C8-9841-6F3926367DF0}"/>
              </a:ext>
            </a:extLst>
          </p:cNvPr>
          <p:cNvGrpSpPr/>
          <p:nvPr/>
        </p:nvGrpSpPr>
        <p:grpSpPr>
          <a:xfrm>
            <a:off x="0" y="171945"/>
            <a:ext cx="1613614" cy="748925"/>
            <a:chOff x="-65677" y="200138"/>
            <a:chExt cx="1613614" cy="74892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5186E4-9550-4F39-9D26-C769D5165157}"/>
                </a:ext>
              </a:extLst>
            </p:cNvPr>
            <p:cNvSpPr txBox="1"/>
            <p:nvPr/>
          </p:nvSpPr>
          <p:spPr>
            <a:xfrm>
              <a:off x="454368" y="487398"/>
              <a:ext cx="10935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순서도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FF132E1-8EEE-4F3F-AA0E-500F81CFBF11}"/>
                </a:ext>
              </a:extLst>
            </p:cNvPr>
            <p:cNvGrpSpPr/>
            <p:nvPr/>
          </p:nvGrpSpPr>
          <p:grpSpPr>
            <a:xfrm>
              <a:off x="-65677" y="200138"/>
              <a:ext cx="551305" cy="660581"/>
              <a:chOff x="9455269" y="776302"/>
              <a:chExt cx="551305" cy="66058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C6D703D-3806-4415-AA6E-1F358A142DB4}"/>
                  </a:ext>
                </a:extLst>
              </p:cNvPr>
              <p:cNvSpPr/>
              <p:nvPr/>
            </p:nvSpPr>
            <p:spPr>
              <a:xfrm>
                <a:off x="9455269" y="776302"/>
                <a:ext cx="489812" cy="660581"/>
              </a:xfrm>
              <a:prstGeom prst="rect">
                <a:avLst/>
              </a:prstGeom>
              <a:solidFill>
                <a:srgbClr val="E598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9DE740F-C9AE-4F0D-9CAC-661F587F85D0}"/>
                  </a:ext>
                </a:extLst>
              </p:cNvPr>
              <p:cNvSpPr/>
              <p:nvPr/>
            </p:nvSpPr>
            <p:spPr>
              <a:xfrm>
                <a:off x="9516762" y="776302"/>
                <a:ext cx="489812" cy="660581"/>
              </a:xfrm>
              <a:prstGeom prst="rect">
                <a:avLst/>
              </a:prstGeom>
              <a:solidFill>
                <a:srgbClr val="6CB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4218318-1E69-44E5-BBED-4B7A85065E97}"/>
              </a:ext>
            </a:extLst>
          </p:cNvPr>
          <p:cNvSpPr/>
          <p:nvPr/>
        </p:nvSpPr>
        <p:spPr>
          <a:xfrm>
            <a:off x="172583" y="378539"/>
            <a:ext cx="4427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567B54D8-2171-4E16-B882-7978EB02D2D4}"/>
              </a:ext>
            </a:extLst>
          </p:cNvPr>
          <p:cNvSpPr/>
          <p:nvPr/>
        </p:nvSpPr>
        <p:spPr>
          <a:xfrm rot="5400000">
            <a:off x="61493" y="180906"/>
            <a:ext cx="489812" cy="489811"/>
          </a:xfrm>
          <a:prstGeom prst="triangle">
            <a:avLst/>
          </a:prstGeom>
          <a:solidFill>
            <a:srgbClr val="87C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1A7CD0-56A1-4668-9DE9-61E22668A6B8}"/>
              </a:ext>
            </a:extLst>
          </p:cNvPr>
          <p:cNvSpPr/>
          <p:nvPr/>
        </p:nvSpPr>
        <p:spPr>
          <a:xfrm>
            <a:off x="0" y="171945"/>
            <a:ext cx="61493" cy="66058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8B2E942-6718-4C94-97EB-578A4039590B}"/>
              </a:ext>
            </a:extLst>
          </p:cNvPr>
          <p:cNvGrpSpPr/>
          <p:nvPr/>
        </p:nvGrpSpPr>
        <p:grpSpPr>
          <a:xfrm>
            <a:off x="3555039" y="1141115"/>
            <a:ext cx="7547159" cy="757647"/>
            <a:chOff x="1833834" y="2018906"/>
            <a:chExt cx="7547159" cy="757647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E06D7FE5-9C1B-43C7-BFBC-3F6D634D0942}"/>
                </a:ext>
              </a:extLst>
            </p:cNvPr>
            <p:cNvGrpSpPr/>
            <p:nvPr/>
          </p:nvGrpSpPr>
          <p:grpSpPr>
            <a:xfrm>
              <a:off x="1833834" y="2369390"/>
              <a:ext cx="7547159" cy="407163"/>
              <a:chOff x="1833834" y="2369390"/>
              <a:chExt cx="7547159" cy="407163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FE091BB4-BB5F-44DE-8E6B-35C1087F64A8}"/>
                  </a:ext>
                </a:extLst>
              </p:cNvPr>
              <p:cNvGrpSpPr/>
              <p:nvPr/>
            </p:nvGrpSpPr>
            <p:grpSpPr>
              <a:xfrm>
                <a:off x="1833834" y="2373753"/>
                <a:ext cx="5804861" cy="72000"/>
                <a:chOff x="1833834" y="2373753"/>
                <a:chExt cx="5804861" cy="72000"/>
              </a:xfrm>
            </p:grpSpPr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AD279E5F-1DB7-4769-8B29-BB402DCE89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05834" y="2409753"/>
                  <a:ext cx="5732861" cy="0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1E217A85-E7B3-4A15-B125-F240744E9E9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33834" y="2373753"/>
                  <a:ext cx="72000" cy="7200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E0C5567-2A21-4135-9EFA-1650AF5C2D64}"/>
                  </a:ext>
                </a:extLst>
              </p:cNvPr>
              <p:cNvSpPr/>
              <p:nvPr/>
            </p:nvSpPr>
            <p:spPr>
              <a:xfrm>
                <a:off x="3777401" y="2369390"/>
                <a:ext cx="5603592" cy="407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ko-KR" altLang="en-US" sz="1500" b="1" spc="-15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▶ 제품의 동작들을 제어 할 수 있는 화면</a:t>
                </a:r>
                <a:endParaRPr lang="en-US" altLang="ko-KR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E3B66F3-F787-45B1-A9D6-505D00C1328E}"/>
                </a:ext>
              </a:extLst>
            </p:cNvPr>
            <p:cNvSpPr/>
            <p:nvPr/>
          </p:nvSpPr>
          <p:spPr>
            <a:xfrm>
              <a:off x="3805069" y="2018906"/>
              <a:ext cx="5142763" cy="4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tabLst>
                  <a:tab pos="365125" algn="l"/>
                </a:tabLst>
              </a:pP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제품 동작 화면</a:t>
              </a:r>
              <a:endParaRPr lang="en-US" altLang="ko-KR" sz="15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7210E96-8087-4A86-BF51-8FB6ED2B007D}"/>
              </a:ext>
            </a:extLst>
          </p:cNvPr>
          <p:cNvGrpSpPr/>
          <p:nvPr/>
        </p:nvGrpSpPr>
        <p:grpSpPr>
          <a:xfrm>
            <a:off x="3555039" y="2007392"/>
            <a:ext cx="8059844" cy="913655"/>
            <a:chOff x="1242971" y="2960322"/>
            <a:chExt cx="8059844" cy="91365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0FEF0CA-0D4E-4ED9-8AA2-08E802AE2B0C}"/>
                </a:ext>
              </a:extLst>
            </p:cNvPr>
            <p:cNvGrpSpPr/>
            <p:nvPr/>
          </p:nvGrpSpPr>
          <p:grpSpPr>
            <a:xfrm>
              <a:off x="1242971" y="2960322"/>
              <a:ext cx="5474661" cy="557017"/>
              <a:chOff x="3093787" y="4796033"/>
              <a:chExt cx="5474661" cy="557017"/>
            </a:xfrm>
          </p:grpSpPr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F4179D15-13A2-45ED-ADAA-28FF9FA85306}"/>
                  </a:ext>
                </a:extLst>
              </p:cNvPr>
              <p:cNvCxnSpPr>
                <a:cxnSpLocks/>
                <a:stCxn id="55" idx="5"/>
              </p:cNvCxnSpPr>
              <p:nvPr/>
            </p:nvCxnSpPr>
            <p:spPr>
              <a:xfrm>
                <a:off x="3155243" y="4857489"/>
                <a:ext cx="879305" cy="488413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6C80C7D1-D9AD-4FAC-9071-F28195376B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4548" y="5346734"/>
                <a:ext cx="4533900" cy="631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66293964-C9CF-43CA-A93C-6979B6166D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93787" y="4796033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800DD15-AF6C-4148-BF39-DDF79916200D}"/>
                </a:ext>
              </a:extLst>
            </p:cNvPr>
            <p:cNvSpPr/>
            <p:nvPr/>
          </p:nvSpPr>
          <p:spPr>
            <a:xfrm>
              <a:off x="3366159" y="3466814"/>
              <a:ext cx="5936656" cy="4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▶ 자동 페어링이 완료 되면  </a:t>
              </a:r>
              <a:r>
                <a:rPr lang="en-US" altLang="ko-KR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ON</a:t>
              </a: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으로 전환</a:t>
              </a:r>
              <a:endParaRPr lang="en-US" altLang="ko-KR" sz="15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7822E72-43E4-4928-8B79-2F8BE3C93448}"/>
                </a:ext>
              </a:extLst>
            </p:cNvPr>
            <p:cNvSpPr/>
            <p:nvPr/>
          </p:nvSpPr>
          <p:spPr>
            <a:xfrm>
              <a:off x="3384302" y="3110176"/>
              <a:ext cx="4894737" cy="4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블루투스 연결 </a:t>
              </a:r>
              <a:r>
                <a:rPr lang="en-US" altLang="ko-KR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ON/OFF  </a:t>
              </a: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버튼</a:t>
              </a:r>
              <a:endParaRPr lang="en-US" altLang="ko-KR" sz="15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35306D9-BF3B-4800-9621-72DD37AB138E}"/>
              </a:ext>
            </a:extLst>
          </p:cNvPr>
          <p:cNvGrpSpPr/>
          <p:nvPr/>
        </p:nvGrpSpPr>
        <p:grpSpPr>
          <a:xfrm>
            <a:off x="3555039" y="3010264"/>
            <a:ext cx="8059844" cy="913655"/>
            <a:chOff x="1242971" y="2960322"/>
            <a:chExt cx="8059844" cy="91365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DE2C8B3-C3D1-4CED-A614-537F605E0577}"/>
                </a:ext>
              </a:extLst>
            </p:cNvPr>
            <p:cNvGrpSpPr/>
            <p:nvPr/>
          </p:nvGrpSpPr>
          <p:grpSpPr>
            <a:xfrm>
              <a:off x="1242971" y="2960322"/>
              <a:ext cx="5474661" cy="557017"/>
              <a:chOff x="3093787" y="4796033"/>
              <a:chExt cx="5474661" cy="557017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B1ABE5D1-ABA9-4538-BA68-BD43C3D0564A}"/>
                  </a:ext>
                </a:extLst>
              </p:cNvPr>
              <p:cNvCxnSpPr>
                <a:cxnSpLocks/>
                <a:stCxn id="67" idx="5"/>
              </p:cNvCxnSpPr>
              <p:nvPr/>
            </p:nvCxnSpPr>
            <p:spPr>
              <a:xfrm>
                <a:off x="3155243" y="4857489"/>
                <a:ext cx="879305" cy="488413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B9EB6753-BE29-45F6-AA3C-2AC77A61C3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4548" y="5346734"/>
                <a:ext cx="4533900" cy="631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76823936-6BEC-488A-855C-117049C4E7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93787" y="4796033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369E8D7-A619-43B9-B409-C6DC1D25AECD}"/>
                </a:ext>
              </a:extLst>
            </p:cNvPr>
            <p:cNvSpPr/>
            <p:nvPr/>
          </p:nvSpPr>
          <p:spPr>
            <a:xfrm>
              <a:off x="3366159" y="3466814"/>
              <a:ext cx="5936656" cy="4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▶사용자를 따라오는 기능</a:t>
              </a:r>
              <a:endParaRPr lang="en-US" altLang="ko-KR" sz="15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68CBEF8-931F-4DE8-BA30-5EA625222BC0}"/>
                </a:ext>
              </a:extLst>
            </p:cNvPr>
            <p:cNvSpPr/>
            <p:nvPr/>
          </p:nvSpPr>
          <p:spPr>
            <a:xfrm>
              <a:off x="3384302" y="3110176"/>
              <a:ext cx="4894737" cy="4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Follow me</a:t>
              </a: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기능 </a:t>
              </a:r>
              <a:r>
                <a:rPr lang="en-US" altLang="ko-KR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ON/OFF </a:t>
              </a: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버튼</a:t>
              </a:r>
              <a:endParaRPr lang="en-US" altLang="ko-KR" sz="15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4292282-952F-4AFB-B174-DFE7344F773D}"/>
              </a:ext>
            </a:extLst>
          </p:cNvPr>
          <p:cNvGrpSpPr/>
          <p:nvPr/>
        </p:nvGrpSpPr>
        <p:grpSpPr>
          <a:xfrm>
            <a:off x="3555039" y="3973056"/>
            <a:ext cx="8059844" cy="913655"/>
            <a:chOff x="1242971" y="2960322"/>
            <a:chExt cx="8059844" cy="913655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5A9E9548-C269-4BDE-8612-75AB5ADD9D5E}"/>
                </a:ext>
              </a:extLst>
            </p:cNvPr>
            <p:cNvGrpSpPr/>
            <p:nvPr/>
          </p:nvGrpSpPr>
          <p:grpSpPr>
            <a:xfrm>
              <a:off x="1242971" y="2960322"/>
              <a:ext cx="5474661" cy="557017"/>
              <a:chOff x="3093787" y="4796033"/>
              <a:chExt cx="5474661" cy="557017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C2493D53-66C1-401A-A73F-840DB935F58A}"/>
                  </a:ext>
                </a:extLst>
              </p:cNvPr>
              <p:cNvCxnSpPr>
                <a:cxnSpLocks/>
                <a:stCxn id="74" idx="5"/>
              </p:cNvCxnSpPr>
              <p:nvPr/>
            </p:nvCxnSpPr>
            <p:spPr>
              <a:xfrm>
                <a:off x="3155243" y="4857489"/>
                <a:ext cx="879305" cy="488413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BF2F463D-A4F7-48B2-B4CF-4FA575A088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4548" y="5346734"/>
                <a:ext cx="4533900" cy="631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9CBE1360-360D-45E9-AA6D-BA3321164B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93787" y="4796033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EC08CCD-0C51-4A3E-9DDB-460FC8F16E0B}"/>
                </a:ext>
              </a:extLst>
            </p:cNvPr>
            <p:cNvSpPr/>
            <p:nvPr/>
          </p:nvSpPr>
          <p:spPr>
            <a:xfrm>
              <a:off x="3366159" y="3466814"/>
              <a:ext cx="5936656" cy="4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▶ 거리가 멀어지면 진동을 통한 알람</a:t>
              </a:r>
              <a:endParaRPr lang="en-US" altLang="ko-KR" sz="15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A61429-510E-48C2-940E-5F7ED315A7BE}"/>
                </a:ext>
              </a:extLst>
            </p:cNvPr>
            <p:cNvSpPr/>
            <p:nvPr/>
          </p:nvSpPr>
          <p:spPr>
            <a:xfrm>
              <a:off x="3384302" y="3110176"/>
              <a:ext cx="4894737" cy="4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도난 방지 </a:t>
              </a:r>
              <a:r>
                <a:rPr lang="en-US" altLang="ko-KR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ON/OFF </a:t>
              </a: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버튼</a:t>
              </a:r>
              <a:endParaRPr lang="en-US" altLang="ko-KR" sz="15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FF0000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4402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642E91-7BCE-43DA-B5C4-4A25141FA8DD}"/>
              </a:ext>
            </a:extLst>
          </p:cNvPr>
          <p:cNvGrpSpPr/>
          <p:nvPr/>
        </p:nvGrpSpPr>
        <p:grpSpPr>
          <a:xfrm>
            <a:off x="1246719" y="1373986"/>
            <a:ext cx="6115457" cy="3925030"/>
            <a:chOff x="523143" y="1371265"/>
            <a:chExt cx="6115457" cy="392503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FF77F3E-B31B-4799-8824-6B2DDD1D72FF}"/>
                </a:ext>
              </a:extLst>
            </p:cNvPr>
            <p:cNvGrpSpPr/>
            <p:nvPr/>
          </p:nvGrpSpPr>
          <p:grpSpPr>
            <a:xfrm>
              <a:off x="523143" y="1371265"/>
              <a:ext cx="2828886" cy="3925030"/>
              <a:chOff x="1748829" y="1371265"/>
              <a:chExt cx="2828886" cy="3925030"/>
            </a:xfrm>
          </p:grpSpPr>
          <p:sp>
            <p:nvSpPr>
              <p:cNvPr id="41" name="모서리가 둥근 직사각형 1030">
                <a:extLst>
                  <a:ext uri="{FF2B5EF4-FFF2-40B4-BE49-F238E27FC236}">
                    <a16:creationId xmlns:a16="http://schemas.microsoft.com/office/drawing/2014/main" id="{5030AF59-5A5E-4C44-A9D2-4232B1FE8575}"/>
                  </a:ext>
                </a:extLst>
              </p:cNvPr>
              <p:cNvSpPr/>
              <p:nvPr/>
            </p:nvSpPr>
            <p:spPr>
              <a:xfrm>
                <a:off x="1748829" y="1371265"/>
                <a:ext cx="2828886" cy="392503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55B448-4AF0-4112-BFCF-C68048158110}"/>
                  </a:ext>
                </a:extLst>
              </p:cNvPr>
              <p:cNvSpPr txBox="1"/>
              <p:nvPr/>
            </p:nvSpPr>
            <p:spPr>
              <a:xfrm>
                <a:off x="1965628" y="1547319"/>
                <a:ext cx="2395288" cy="470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로봇 위치 추적</a:t>
                </a:r>
                <a:endParaRPr 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</p:txBody>
          </p:sp>
          <p:sp>
            <p:nvSpPr>
              <p:cNvPr id="46" name="TextBox 3">
                <a:extLst>
                  <a:ext uri="{FF2B5EF4-FFF2-40B4-BE49-F238E27FC236}">
                    <a16:creationId xmlns:a16="http://schemas.microsoft.com/office/drawing/2014/main" id="{CC2447C6-19C2-4085-B985-856830C3DD90}"/>
                  </a:ext>
                </a:extLst>
              </p:cNvPr>
              <p:cNvSpPr txBox="1"/>
              <p:nvPr/>
            </p:nvSpPr>
            <p:spPr>
              <a:xfrm>
                <a:off x="1922660" y="2290203"/>
                <a:ext cx="2575222" cy="2644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비콘이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 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3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개 이상 설치되어 있는 특정 공간 내 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삼각 측량 기술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핑거프린팅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 기술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 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비콘의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 한계점 때문에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 구현 실패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D704454-21A5-4CFE-9C00-445CFAB5CDF7}"/>
                </a:ext>
              </a:extLst>
            </p:cNvPr>
            <p:cNvGrpSpPr/>
            <p:nvPr/>
          </p:nvGrpSpPr>
          <p:grpSpPr>
            <a:xfrm>
              <a:off x="3809714" y="1371265"/>
              <a:ext cx="2828886" cy="3925030"/>
              <a:chOff x="1748829" y="1371265"/>
              <a:chExt cx="2828886" cy="3925030"/>
            </a:xfrm>
          </p:grpSpPr>
          <p:sp>
            <p:nvSpPr>
              <p:cNvPr id="32" name="모서리가 둥근 직사각형 1030">
                <a:extLst>
                  <a:ext uri="{FF2B5EF4-FFF2-40B4-BE49-F238E27FC236}">
                    <a16:creationId xmlns:a16="http://schemas.microsoft.com/office/drawing/2014/main" id="{890BDC4D-22FD-4716-9485-78146F9842E8}"/>
                  </a:ext>
                </a:extLst>
              </p:cNvPr>
              <p:cNvSpPr/>
              <p:nvPr/>
            </p:nvSpPr>
            <p:spPr>
              <a:xfrm>
                <a:off x="1748829" y="1371265"/>
                <a:ext cx="2828886" cy="392503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25E3432-8BAE-408A-AF6C-A527A8D40EED}"/>
                  </a:ext>
                </a:extLst>
              </p:cNvPr>
              <p:cNvSpPr txBox="1"/>
              <p:nvPr/>
            </p:nvSpPr>
            <p:spPr>
              <a:xfrm>
                <a:off x="1770313" y="1547319"/>
                <a:ext cx="2785918" cy="470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모터의 한계점</a:t>
                </a:r>
                <a:endParaRPr 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</p:txBody>
          </p:sp>
          <p:sp>
            <p:nvSpPr>
              <p:cNvPr id="34" name="TextBox 3">
                <a:extLst>
                  <a:ext uri="{FF2B5EF4-FFF2-40B4-BE49-F238E27FC236}">
                    <a16:creationId xmlns:a16="http://schemas.microsoft.com/office/drawing/2014/main" id="{F9D40A1B-AE57-4DA6-A360-4F7F8DEF6E66}"/>
                  </a:ext>
                </a:extLst>
              </p:cNvPr>
              <p:cNvSpPr txBox="1"/>
              <p:nvPr/>
            </p:nvSpPr>
            <p:spPr>
              <a:xfrm>
                <a:off x="1922660" y="2290203"/>
                <a:ext cx="2481224" cy="2644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사람의 빠른 걸음을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 따라잡기에는 부족함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저렴한 </a:t>
                </a:r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DC</a:t>
                </a: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모터의 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0000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한계점</a:t>
                </a:r>
                <a:endParaRPr lang="en-US" altLang="ko-KR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6E5E74C-E268-4606-BC6B-7CAC59C9131F}"/>
              </a:ext>
            </a:extLst>
          </p:cNvPr>
          <p:cNvGrpSpPr/>
          <p:nvPr/>
        </p:nvGrpSpPr>
        <p:grpSpPr>
          <a:xfrm>
            <a:off x="0" y="171945"/>
            <a:ext cx="2392674" cy="748925"/>
            <a:chOff x="-65677" y="200138"/>
            <a:chExt cx="2392674" cy="7489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7F9C30-3522-4A3E-A875-902598D252D8}"/>
                </a:ext>
              </a:extLst>
            </p:cNvPr>
            <p:cNvSpPr txBox="1"/>
            <p:nvPr/>
          </p:nvSpPr>
          <p:spPr>
            <a:xfrm>
              <a:off x="454368" y="487398"/>
              <a:ext cx="1872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향 후 보완점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AD5C10F-EE62-43E9-B13C-5AFE02451B43}"/>
                </a:ext>
              </a:extLst>
            </p:cNvPr>
            <p:cNvGrpSpPr/>
            <p:nvPr/>
          </p:nvGrpSpPr>
          <p:grpSpPr>
            <a:xfrm>
              <a:off x="-65677" y="200138"/>
              <a:ext cx="551305" cy="660581"/>
              <a:chOff x="9455269" y="776302"/>
              <a:chExt cx="551305" cy="660581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F6BA7B5-2080-42AF-ABD7-C94AB907A82E}"/>
                  </a:ext>
                </a:extLst>
              </p:cNvPr>
              <p:cNvSpPr/>
              <p:nvPr/>
            </p:nvSpPr>
            <p:spPr>
              <a:xfrm>
                <a:off x="9455269" y="776302"/>
                <a:ext cx="489812" cy="660581"/>
              </a:xfrm>
              <a:prstGeom prst="rect">
                <a:avLst/>
              </a:prstGeom>
              <a:solidFill>
                <a:srgbClr val="E598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4AD574A3-9553-4011-AB7C-3A08214FD411}"/>
                  </a:ext>
                </a:extLst>
              </p:cNvPr>
              <p:cNvSpPr/>
              <p:nvPr/>
            </p:nvSpPr>
            <p:spPr>
              <a:xfrm>
                <a:off x="9516762" y="776302"/>
                <a:ext cx="489812" cy="660581"/>
              </a:xfrm>
              <a:prstGeom prst="rect">
                <a:avLst/>
              </a:prstGeom>
              <a:solidFill>
                <a:srgbClr val="6CB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</p:grpSp>
      </p:grp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9D5F8044-6338-464E-B3E7-C25A3ADD8AB2}"/>
              </a:ext>
            </a:extLst>
          </p:cNvPr>
          <p:cNvSpPr/>
          <p:nvPr/>
        </p:nvSpPr>
        <p:spPr>
          <a:xfrm rot="5400000">
            <a:off x="61493" y="180906"/>
            <a:ext cx="489812" cy="489811"/>
          </a:xfrm>
          <a:prstGeom prst="triangle">
            <a:avLst/>
          </a:prstGeom>
          <a:solidFill>
            <a:srgbClr val="87C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0A9565-FA04-4352-AFDA-600A37075EF5}"/>
              </a:ext>
            </a:extLst>
          </p:cNvPr>
          <p:cNvSpPr/>
          <p:nvPr/>
        </p:nvSpPr>
        <p:spPr>
          <a:xfrm>
            <a:off x="185283" y="327739"/>
            <a:ext cx="447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EDCA4E8-0F69-44CE-8AD3-DFC7787DED65}"/>
              </a:ext>
            </a:extLst>
          </p:cNvPr>
          <p:cNvSpPr/>
          <p:nvPr/>
        </p:nvSpPr>
        <p:spPr>
          <a:xfrm>
            <a:off x="0" y="171945"/>
            <a:ext cx="61493" cy="66058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0007343-5092-452B-97B6-0EDAD31C6CE2}"/>
              </a:ext>
            </a:extLst>
          </p:cNvPr>
          <p:cNvSpPr/>
          <p:nvPr/>
        </p:nvSpPr>
        <p:spPr>
          <a:xfrm>
            <a:off x="-1" y="6393928"/>
            <a:ext cx="12191999" cy="25200"/>
          </a:xfrm>
          <a:prstGeom prst="rect">
            <a:avLst/>
          </a:prstGeom>
          <a:solidFill>
            <a:srgbClr val="00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srgbClr val="0AA274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C33A97A-D684-4982-B578-21330728C4E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92" y="650617"/>
            <a:ext cx="4309779" cy="547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42023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E296B3-7616-4A5A-AD0F-8ABAE7A85FA1}"/>
              </a:ext>
            </a:extLst>
          </p:cNvPr>
          <p:cNvGrpSpPr/>
          <p:nvPr/>
        </p:nvGrpSpPr>
        <p:grpSpPr>
          <a:xfrm>
            <a:off x="0" y="171945"/>
            <a:ext cx="2306111" cy="748925"/>
            <a:chOff x="-65677" y="200138"/>
            <a:chExt cx="2306111" cy="7489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EE2693-A9A3-4BB9-94AF-A5321AE35061}"/>
                </a:ext>
              </a:extLst>
            </p:cNvPr>
            <p:cNvSpPr txBox="1"/>
            <p:nvPr/>
          </p:nvSpPr>
          <p:spPr>
            <a:xfrm>
              <a:off x="454368" y="487398"/>
              <a:ext cx="17860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참고 사이트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36C2563-9439-4D22-A9C0-A857334E8343}"/>
                </a:ext>
              </a:extLst>
            </p:cNvPr>
            <p:cNvGrpSpPr/>
            <p:nvPr/>
          </p:nvGrpSpPr>
          <p:grpSpPr>
            <a:xfrm>
              <a:off x="-65677" y="200138"/>
              <a:ext cx="551305" cy="660581"/>
              <a:chOff x="9455269" y="776302"/>
              <a:chExt cx="551305" cy="660581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9D7DC8A-B87A-4BBB-85A4-4807EB3834DA}"/>
                  </a:ext>
                </a:extLst>
              </p:cNvPr>
              <p:cNvSpPr/>
              <p:nvPr/>
            </p:nvSpPr>
            <p:spPr>
              <a:xfrm>
                <a:off x="9455269" y="776302"/>
                <a:ext cx="489812" cy="660581"/>
              </a:xfrm>
              <a:prstGeom prst="rect">
                <a:avLst/>
              </a:prstGeom>
              <a:solidFill>
                <a:srgbClr val="E598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EA14DAA-5C63-49BF-9A16-9B8D16B4E2DF}"/>
                  </a:ext>
                </a:extLst>
              </p:cNvPr>
              <p:cNvSpPr/>
              <p:nvPr/>
            </p:nvSpPr>
            <p:spPr>
              <a:xfrm>
                <a:off x="9516762" y="776302"/>
                <a:ext cx="489812" cy="660581"/>
              </a:xfrm>
              <a:prstGeom prst="rect">
                <a:avLst/>
              </a:prstGeom>
              <a:solidFill>
                <a:srgbClr val="6CB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3EE2068-2E1A-4AA1-B173-9932ABEF623B}"/>
              </a:ext>
            </a:extLst>
          </p:cNvPr>
          <p:cNvSpPr txBox="1"/>
          <p:nvPr/>
        </p:nvSpPr>
        <p:spPr>
          <a:xfrm>
            <a:off x="61494" y="1452069"/>
            <a:ext cx="12130504" cy="397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▶ </a:t>
            </a:r>
            <a:r>
              <a:rPr lang="en-US" altLang="ko-KR" sz="16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OpenCV </a:t>
            </a:r>
            <a:r>
              <a:rPr lang="ko-KR" altLang="en-US" sz="16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색상인식</a:t>
            </a:r>
            <a:endParaRPr lang="en-US" altLang="ko-KR" sz="1600" b="1" spc="-15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  <a:hlinkClick r:id="rId3"/>
              </a:rPr>
              <a:t>https://www.pyimagesearch.com/2015/09/21/opencv-track-object-movement/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▶ 칼만 필터</a:t>
            </a:r>
            <a:endParaRPr lang="en-US" altLang="ko-KR" sz="1600" b="1" spc="-15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다음_Regular" panose="02000603060000000000" pitchFamily="2" charset="-127"/>
                <a:ea typeface="다음_Regular" panose="02000603060000000000" pitchFamily="2" charset="-127"/>
                <a:hlinkClick r:id="rId4"/>
              </a:rPr>
              <a:t>https://www.wouterbulten.nl/blog/tech/kalman-filters-explained-removing-noise-from-rssi-signals/</a:t>
            </a:r>
            <a:endParaRPr lang="en-US" altLang="ko-KR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▶ </a:t>
            </a:r>
            <a:r>
              <a:rPr lang="ko-KR" altLang="en-US" sz="1600" b="1" spc="-151" dirty="0" err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비콘</a:t>
            </a:r>
            <a:r>
              <a:rPr lang="ko-KR" altLang="en-US" sz="16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 거리 측정</a:t>
            </a:r>
            <a:endParaRPr lang="en-US" altLang="ko-KR" sz="1600" b="1" spc="-15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  <a:p>
            <a:pPr>
              <a:lnSpc>
                <a:spcPct val="150000"/>
              </a:lnSpc>
            </a:pPr>
            <a:r>
              <a:rPr lang="en-US" altLang="ko-KR" u="sng" dirty="0">
                <a:latin typeface="다음_Regular" panose="02000603060000000000" pitchFamily="2" charset="-127"/>
                <a:ea typeface="다음_Regular" panose="02000603060000000000" pitchFamily="2" charset="-127"/>
                <a:hlinkClick r:id="rId5"/>
              </a:rPr>
              <a:t>https://blog.truthlabs.com/beacon-tracking-with-node-js-and-raspberry-pi-794afa880318</a:t>
            </a:r>
            <a:endParaRPr lang="en-US" altLang="ko-KR" u="sng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▶ </a:t>
            </a:r>
            <a:r>
              <a:rPr lang="en-US" altLang="ko-KR" sz="16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RGB to HSV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다음_Regular" panose="02000603060000000000" pitchFamily="2" charset="-127"/>
                <a:ea typeface="다음_Regular" panose="02000603060000000000" pitchFamily="2" charset="-127"/>
                <a:hlinkClick r:id="rId6"/>
              </a:rPr>
              <a:t>https://darkpgmr.tistory.com/66</a:t>
            </a:r>
            <a:endParaRPr lang="en-US" altLang="ko-KR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▶</a:t>
            </a:r>
            <a:r>
              <a:rPr lang="en-US" altLang="ko-KR" sz="1600" b="1" spc="-151" dirty="0" err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Pixlr</a:t>
            </a:r>
            <a:r>
              <a:rPr lang="en-US" altLang="ko-KR" sz="16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 Editor</a:t>
            </a:r>
          </a:p>
          <a:p>
            <a:pPr>
              <a:lnSpc>
                <a:spcPct val="150000"/>
              </a:lnSpc>
            </a:pPr>
            <a:r>
              <a:rPr lang="en-US" altLang="ko-KR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  <a:hlinkClick r:id="rId7"/>
              </a:rPr>
              <a:t>https://pixlr.com/editor/</a:t>
            </a:r>
            <a:endParaRPr lang="en-US" altLang="ko-KR" b="1" spc="-15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847490-CA9B-43C2-8514-620C659DD9B5}"/>
              </a:ext>
            </a:extLst>
          </p:cNvPr>
          <p:cNvSpPr/>
          <p:nvPr/>
        </p:nvSpPr>
        <p:spPr>
          <a:xfrm>
            <a:off x="160430" y="459205"/>
            <a:ext cx="452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*</a:t>
            </a:r>
            <a:endParaRPr lang="ko-KR" altLang="en-US" sz="32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8C005E-B232-4C07-8C89-7A7EA5B9FF03}"/>
              </a:ext>
            </a:extLst>
          </p:cNvPr>
          <p:cNvSpPr/>
          <p:nvPr/>
        </p:nvSpPr>
        <p:spPr>
          <a:xfrm>
            <a:off x="-1" y="6393928"/>
            <a:ext cx="12191999" cy="25200"/>
          </a:xfrm>
          <a:prstGeom prst="rect">
            <a:avLst/>
          </a:prstGeom>
          <a:solidFill>
            <a:srgbClr val="00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srgbClr val="0AA2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16145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394517E9-1C8C-4512-803E-E07EBBABBB17}"/>
              </a:ext>
            </a:extLst>
          </p:cNvPr>
          <p:cNvGrpSpPr/>
          <p:nvPr/>
        </p:nvGrpSpPr>
        <p:grpSpPr>
          <a:xfrm>
            <a:off x="11094720" y="5636228"/>
            <a:ext cx="1097280" cy="1221772"/>
            <a:chOff x="11094720" y="5636228"/>
            <a:chExt cx="1097280" cy="1221772"/>
          </a:xfrm>
        </p:grpSpPr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A7162A7E-2B7D-4C19-853D-D1CBBAD5F131}"/>
                </a:ext>
              </a:extLst>
            </p:cNvPr>
            <p:cNvSpPr/>
            <p:nvPr/>
          </p:nvSpPr>
          <p:spPr>
            <a:xfrm rot="5400000" flipH="1" flipV="1">
              <a:off x="11094720" y="5760720"/>
              <a:ext cx="1097280" cy="1097280"/>
            </a:xfrm>
            <a:prstGeom prst="rtTriangle">
              <a:avLst/>
            </a:prstGeom>
            <a:solidFill>
              <a:srgbClr val="1323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직각 삼각형 13">
              <a:extLst>
                <a:ext uri="{FF2B5EF4-FFF2-40B4-BE49-F238E27FC236}">
                  <a16:creationId xmlns:a16="http://schemas.microsoft.com/office/drawing/2014/main" id="{E545BBE7-4B6F-48D7-8D2F-6FA44EE1B91C}"/>
                </a:ext>
              </a:extLst>
            </p:cNvPr>
            <p:cNvSpPr/>
            <p:nvPr/>
          </p:nvSpPr>
          <p:spPr>
            <a:xfrm rot="5400000">
              <a:off x="11042634" y="5688314"/>
              <a:ext cx="1201452" cy="1097280"/>
            </a:xfrm>
            <a:custGeom>
              <a:avLst/>
              <a:gdLst>
                <a:gd name="connsiteX0" fmla="*/ 0 w 1097280"/>
                <a:gd name="connsiteY0" fmla="*/ 1097280 h 1097280"/>
                <a:gd name="connsiteX1" fmla="*/ 0 w 1097280"/>
                <a:gd name="connsiteY1" fmla="*/ 0 h 1097280"/>
                <a:gd name="connsiteX2" fmla="*/ 1097280 w 1097280"/>
                <a:gd name="connsiteY2" fmla="*/ 1097280 h 1097280"/>
                <a:gd name="connsiteX3" fmla="*/ 0 w 1097280"/>
                <a:gd name="connsiteY3" fmla="*/ 1097280 h 1097280"/>
                <a:gd name="connsiteX0" fmla="*/ 0 w 1201452"/>
                <a:gd name="connsiteY0" fmla="*/ 923660 h 1097280"/>
                <a:gd name="connsiteX1" fmla="*/ 104172 w 1201452"/>
                <a:gd name="connsiteY1" fmla="*/ 0 h 1097280"/>
                <a:gd name="connsiteX2" fmla="*/ 1201452 w 1201452"/>
                <a:gd name="connsiteY2" fmla="*/ 1097280 h 1097280"/>
                <a:gd name="connsiteX3" fmla="*/ 0 w 1201452"/>
                <a:gd name="connsiteY3" fmla="*/ 92366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1452" h="1097280">
                  <a:moveTo>
                    <a:pt x="0" y="923660"/>
                  </a:moveTo>
                  <a:lnTo>
                    <a:pt x="104172" y="0"/>
                  </a:lnTo>
                  <a:lnTo>
                    <a:pt x="1201452" y="1097280"/>
                  </a:lnTo>
                  <a:lnTo>
                    <a:pt x="0" y="9236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01C07A7-FBFA-4641-A42E-FBA518E2F28F}"/>
              </a:ext>
            </a:extLst>
          </p:cNvPr>
          <p:cNvSpPr/>
          <p:nvPr/>
        </p:nvSpPr>
        <p:spPr>
          <a:xfrm>
            <a:off x="0" y="3614554"/>
            <a:ext cx="12192000" cy="3249128"/>
          </a:xfrm>
          <a:prstGeom prst="rect">
            <a:avLst/>
          </a:prstGeom>
          <a:solidFill>
            <a:srgbClr val="62B2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3">
            <a:extLst>
              <a:ext uri="{FF2B5EF4-FFF2-40B4-BE49-F238E27FC236}">
                <a16:creationId xmlns:a16="http://schemas.microsoft.com/office/drawing/2014/main" id="{09738263-AA6A-4FF6-BC01-3B8FC9F91ED9}"/>
              </a:ext>
            </a:extLst>
          </p:cNvPr>
          <p:cNvSpPr/>
          <p:nvPr/>
        </p:nvSpPr>
        <p:spPr>
          <a:xfrm>
            <a:off x="0" y="5233436"/>
            <a:ext cx="12192000" cy="1638415"/>
          </a:xfrm>
          <a:custGeom>
            <a:avLst/>
            <a:gdLst>
              <a:gd name="connsiteX0" fmla="*/ 0 w 12192000"/>
              <a:gd name="connsiteY0" fmla="*/ 0 h 1390650"/>
              <a:gd name="connsiteX1" fmla="*/ 12192000 w 12192000"/>
              <a:gd name="connsiteY1" fmla="*/ 0 h 1390650"/>
              <a:gd name="connsiteX2" fmla="*/ 12192000 w 12192000"/>
              <a:gd name="connsiteY2" fmla="*/ 1390650 h 1390650"/>
              <a:gd name="connsiteX3" fmla="*/ 0 w 12192000"/>
              <a:gd name="connsiteY3" fmla="*/ 1390650 h 1390650"/>
              <a:gd name="connsiteX4" fmla="*/ 0 w 12192000"/>
              <a:gd name="connsiteY4" fmla="*/ 0 h 1390650"/>
              <a:gd name="connsiteX0" fmla="*/ 0 w 12192000"/>
              <a:gd name="connsiteY0" fmla="*/ 541866 h 1932516"/>
              <a:gd name="connsiteX1" fmla="*/ 12192000 w 12192000"/>
              <a:gd name="connsiteY1" fmla="*/ 541866 h 1932516"/>
              <a:gd name="connsiteX2" fmla="*/ 12192000 w 12192000"/>
              <a:gd name="connsiteY2" fmla="*/ 1932516 h 1932516"/>
              <a:gd name="connsiteX3" fmla="*/ 0 w 12192000"/>
              <a:gd name="connsiteY3" fmla="*/ 1932516 h 1932516"/>
              <a:gd name="connsiteX4" fmla="*/ 0 w 12192000"/>
              <a:gd name="connsiteY4" fmla="*/ 541866 h 1932516"/>
              <a:gd name="connsiteX0" fmla="*/ 0 w 12192000"/>
              <a:gd name="connsiteY0" fmla="*/ 420772 h 1811422"/>
              <a:gd name="connsiteX1" fmla="*/ 12192000 w 12192000"/>
              <a:gd name="connsiteY1" fmla="*/ 420772 h 1811422"/>
              <a:gd name="connsiteX2" fmla="*/ 12192000 w 12192000"/>
              <a:gd name="connsiteY2" fmla="*/ 1811422 h 1811422"/>
              <a:gd name="connsiteX3" fmla="*/ 0 w 12192000"/>
              <a:gd name="connsiteY3" fmla="*/ 1811422 h 1811422"/>
              <a:gd name="connsiteX4" fmla="*/ 0 w 12192000"/>
              <a:gd name="connsiteY4" fmla="*/ 420772 h 1811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811422">
                <a:moveTo>
                  <a:pt x="0" y="420772"/>
                </a:moveTo>
                <a:cubicBezTo>
                  <a:pt x="3549650" y="-798428"/>
                  <a:pt x="4794250" y="1087522"/>
                  <a:pt x="12192000" y="420772"/>
                </a:cubicBezTo>
                <a:lnTo>
                  <a:pt x="12192000" y="1811422"/>
                </a:lnTo>
                <a:lnTo>
                  <a:pt x="0" y="1811422"/>
                </a:lnTo>
                <a:lnTo>
                  <a:pt x="0" y="420772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 42">
            <a:extLst>
              <a:ext uri="{FF2B5EF4-FFF2-40B4-BE49-F238E27FC236}">
                <a16:creationId xmlns:a16="http://schemas.microsoft.com/office/drawing/2014/main" id="{8DCB4BAE-3A63-4F24-8B7F-145319247A01}"/>
              </a:ext>
            </a:extLst>
          </p:cNvPr>
          <p:cNvSpPr/>
          <p:nvPr/>
        </p:nvSpPr>
        <p:spPr>
          <a:xfrm>
            <a:off x="0" y="5046579"/>
            <a:ext cx="12192000" cy="897998"/>
          </a:xfrm>
          <a:custGeom>
            <a:avLst/>
            <a:gdLst>
              <a:gd name="connsiteX0" fmla="*/ 2362200 w 12192000"/>
              <a:gd name="connsiteY0" fmla="*/ 183 h 746698"/>
              <a:gd name="connsiteX1" fmla="*/ 12192000 w 12192000"/>
              <a:gd name="connsiteY1" fmla="*/ 420771 h 746698"/>
              <a:gd name="connsiteX2" fmla="*/ 12192000 w 12192000"/>
              <a:gd name="connsiteY2" fmla="*/ 613576 h 746698"/>
              <a:gd name="connsiteX3" fmla="*/ 0 w 12192000"/>
              <a:gd name="connsiteY3" fmla="*/ 613576 h 746698"/>
              <a:gd name="connsiteX4" fmla="*/ 0 w 12192000"/>
              <a:gd name="connsiteY4" fmla="*/ 420771 h 746698"/>
              <a:gd name="connsiteX5" fmla="*/ 2362200 w 12192000"/>
              <a:gd name="connsiteY5" fmla="*/ 183 h 74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46698">
                <a:moveTo>
                  <a:pt x="2362200" y="183"/>
                </a:moveTo>
                <a:cubicBezTo>
                  <a:pt x="4556522" y="-14998"/>
                  <a:pt x="6643688" y="920834"/>
                  <a:pt x="12192000" y="420771"/>
                </a:cubicBezTo>
                <a:lnTo>
                  <a:pt x="12192000" y="613576"/>
                </a:lnTo>
                <a:cubicBezTo>
                  <a:pt x="4794250" y="1216645"/>
                  <a:pt x="3549650" y="-489180"/>
                  <a:pt x="0" y="613576"/>
                </a:cubicBezTo>
                <a:lnTo>
                  <a:pt x="0" y="420771"/>
                </a:lnTo>
                <a:cubicBezTo>
                  <a:pt x="887413" y="115971"/>
                  <a:pt x="1630760" y="5243"/>
                  <a:pt x="2362200" y="1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78E12744-2003-4D65-8069-9D36C70A50A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7966" y="3055514"/>
            <a:ext cx="1223210" cy="1106715"/>
            <a:chOff x="645" y="-337"/>
            <a:chExt cx="2688" cy="2432"/>
          </a:xfrm>
          <a:effectLst>
            <a:reflection blurRad="6350" stA="50000" endA="275" endPos="40000" dist="101600" dir="5400000" sy="-100000" algn="bl" rotWithShape="0"/>
          </a:effectLst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7A1B72A4-DCD2-47AF-8C67-D05A469AB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" y="-273"/>
              <a:ext cx="2688" cy="1408"/>
            </a:xfrm>
            <a:custGeom>
              <a:avLst/>
              <a:gdLst>
                <a:gd name="T0" fmla="*/ 0 w 8065"/>
                <a:gd name="T1" fmla="*/ 4225 h 4225"/>
                <a:gd name="T2" fmla="*/ 27 w 8065"/>
                <a:gd name="T3" fmla="*/ 4224 h 4225"/>
                <a:gd name="T4" fmla="*/ 94 w 8065"/>
                <a:gd name="T5" fmla="*/ 4206 h 4225"/>
                <a:gd name="T6" fmla="*/ 171 w 8065"/>
                <a:gd name="T7" fmla="*/ 4175 h 4225"/>
                <a:gd name="T8" fmla="*/ 259 w 8065"/>
                <a:gd name="T9" fmla="*/ 4127 h 4225"/>
                <a:gd name="T10" fmla="*/ 408 w 8065"/>
                <a:gd name="T11" fmla="*/ 4032 h 4225"/>
                <a:gd name="T12" fmla="*/ 638 w 8065"/>
                <a:gd name="T13" fmla="*/ 3859 h 4225"/>
                <a:gd name="T14" fmla="*/ 897 w 8065"/>
                <a:gd name="T15" fmla="*/ 3640 h 4225"/>
                <a:gd name="T16" fmla="*/ 1178 w 8065"/>
                <a:gd name="T17" fmla="*/ 3384 h 4225"/>
                <a:gd name="T18" fmla="*/ 1478 w 8065"/>
                <a:gd name="T19" fmla="*/ 3096 h 4225"/>
                <a:gd name="T20" fmla="*/ 1787 w 8065"/>
                <a:gd name="T21" fmla="*/ 2782 h 4225"/>
                <a:gd name="T22" fmla="*/ 2103 w 8065"/>
                <a:gd name="T23" fmla="*/ 2448 h 4225"/>
                <a:gd name="T24" fmla="*/ 2417 w 8065"/>
                <a:gd name="T25" fmla="*/ 2104 h 4225"/>
                <a:gd name="T26" fmla="*/ 2724 w 8065"/>
                <a:gd name="T27" fmla="*/ 1751 h 4225"/>
                <a:gd name="T28" fmla="*/ 3019 w 8065"/>
                <a:gd name="T29" fmla="*/ 1401 h 4225"/>
                <a:gd name="T30" fmla="*/ 3297 w 8065"/>
                <a:gd name="T31" fmla="*/ 1055 h 4225"/>
                <a:gd name="T32" fmla="*/ 3549 w 8065"/>
                <a:gd name="T33" fmla="*/ 725 h 4225"/>
                <a:gd name="T34" fmla="*/ 3771 w 8065"/>
                <a:gd name="T35" fmla="*/ 414 h 4225"/>
                <a:gd name="T36" fmla="*/ 3956 w 8065"/>
                <a:gd name="T37" fmla="*/ 129 h 4225"/>
                <a:gd name="T38" fmla="*/ 4033 w 8065"/>
                <a:gd name="T39" fmla="*/ 0 h 4225"/>
                <a:gd name="T40" fmla="*/ 4109 w 8065"/>
                <a:gd name="T41" fmla="*/ 129 h 4225"/>
                <a:gd name="T42" fmla="*/ 4295 w 8065"/>
                <a:gd name="T43" fmla="*/ 414 h 4225"/>
                <a:gd name="T44" fmla="*/ 4517 w 8065"/>
                <a:gd name="T45" fmla="*/ 725 h 4225"/>
                <a:gd name="T46" fmla="*/ 4769 w 8065"/>
                <a:gd name="T47" fmla="*/ 1055 h 4225"/>
                <a:gd name="T48" fmla="*/ 5047 w 8065"/>
                <a:gd name="T49" fmla="*/ 1401 h 4225"/>
                <a:gd name="T50" fmla="*/ 5342 w 8065"/>
                <a:gd name="T51" fmla="*/ 1751 h 4225"/>
                <a:gd name="T52" fmla="*/ 5649 w 8065"/>
                <a:gd name="T53" fmla="*/ 2104 h 4225"/>
                <a:gd name="T54" fmla="*/ 5963 w 8065"/>
                <a:gd name="T55" fmla="*/ 2448 h 4225"/>
                <a:gd name="T56" fmla="*/ 6278 w 8065"/>
                <a:gd name="T57" fmla="*/ 2782 h 4225"/>
                <a:gd name="T58" fmla="*/ 6588 w 8065"/>
                <a:gd name="T59" fmla="*/ 3096 h 4225"/>
                <a:gd name="T60" fmla="*/ 6887 w 8065"/>
                <a:gd name="T61" fmla="*/ 3384 h 4225"/>
                <a:gd name="T62" fmla="*/ 7168 w 8065"/>
                <a:gd name="T63" fmla="*/ 3640 h 4225"/>
                <a:gd name="T64" fmla="*/ 7427 w 8065"/>
                <a:gd name="T65" fmla="*/ 3859 h 4225"/>
                <a:gd name="T66" fmla="*/ 7658 w 8065"/>
                <a:gd name="T67" fmla="*/ 4032 h 4225"/>
                <a:gd name="T68" fmla="*/ 7806 w 8065"/>
                <a:gd name="T69" fmla="*/ 4127 h 4225"/>
                <a:gd name="T70" fmla="*/ 7894 w 8065"/>
                <a:gd name="T71" fmla="*/ 4175 h 4225"/>
                <a:gd name="T72" fmla="*/ 7972 w 8065"/>
                <a:gd name="T73" fmla="*/ 4206 h 4225"/>
                <a:gd name="T74" fmla="*/ 8038 w 8065"/>
                <a:gd name="T75" fmla="*/ 4224 h 4225"/>
                <a:gd name="T76" fmla="*/ 8065 w 8065"/>
                <a:gd name="T77" fmla="*/ 4225 h 4225"/>
                <a:gd name="T78" fmla="*/ 0 w 8065"/>
                <a:gd name="T79" fmla="*/ 4225 h 4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65" h="4225">
                  <a:moveTo>
                    <a:pt x="0" y="4225"/>
                  </a:moveTo>
                  <a:lnTo>
                    <a:pt x="27" y="4224"/>
                  </a:lnTo>
                  <a:lnTo>
                    <a:pt x="94" y="4206"/>
                  </a:lnTo>
                  <a:lnTo>
                    <a:pt x="171" y="4175"/>
                  </a:lnTo>
                  <a:lnTo>
                    <a:pt x="259" y="4127"/>
                  </a:lnTo>
                  <a:lnTo>
                    <a:pt x="408" y="4032"/>
                  </a:lnTo>
                  <a:lnTo>
                    <a:pt x="638" y="3859"/>
                  </a:lnTo>
                  <a:lnTo>
                    <a:pt x="897" y="3640"/>
                  </a:lnTo>
                  <a:lnTo>
                    <a:pt x="1178" y="3384"/>
                  </a:lnTo>
                  <a:lnTo>
                    <a:pt x="1478" y="3096"/>
                  </a:lnTo>
                  <a:lnTo>
                    <a:pt x="1787" y="2782"/>
                  </a:lnTo>
                  <a:lnTo>
                    <a:pt x="2103" y="2448"/>
                  </a:lnTo>
                  <a:lnTo>
                    <a:pt x="2417" y="2104"/>
                  </a:lnTo>
                  <a:lnTo>
                    <a:pt x="2724" y="1751"/>
                  </a:lnTo>
                  <a:lnTo>
                    <a:pt x="3019" y="1401"/>
                  </a:lnTo>
                  <a:lnTo>
                    <a:pt x="3297" y="1055"/>
                  </a:lnTo>
                  <a:lnTo>
                    <a:pt x="3549" y="725"/>
                  </a:lnTo>
                  <a:lnTo>
                    <a:pt x="3771" y="414"/>
                  </a:lnTo>
                  <a:lnTo>
                    <a:pt x="3956" y="129"/>
                  </a:lnTo>
                  <a:lnTo>
                    <a:pt x="4033" y="0"/>
                  </a:lnTo>
                  <a:lnTo>
                    <a:pt x="4109" y="129"/>
                  </a:lnTo>
                  <a:lnTo>
                    <a:pt x="4295" y="414"/>
                  </a:lnTo>
                  <a:lnTo>
                    <a:pt x="4517" y="725"/>
                  </a:lnTo>
                  <a:lnTo>
                    <a:pt x="4769" y="1055"/>
                  </a:lnTo>
                  <a:lnTo>
                    <a:pt x="5047" y="1401"/>
                  </a:lnTo>
                  <a:lnTo>
                    <a:pt x="5342" y="1751"/>
                  </a:lnTo>
                  <a:lnTo>
                    <a:pt x="5649" y="2104"/>
                  </a:lnTo>
                  <a:lnTo>
                    <a:pt x="5963" y="2448"/>
                  </a:lnTo>
                  <a:lnTo>
                    <a:pt x="6278" y="2782"/>
                  </a:lnTo>
                  <a:lnTo>
                    <a:pt x="6588" y="3096"/>
                  </a:lnTo>
                  <a:lnTo>
                    <a:pt x="6887" y="3384"/>
                  </a:lnTo>
                  <a:lnTo>
                    <a:pt x="7168" y="3640"/>
                  </a:lnTo>
                  <a:lnTo>
                    <a:pt x="7427" y="3859"/>
                  </a:lnTo>
                  <a:lnTo>
                    <a:pt x="7658" y="4032"/>
                  </a:lnTo>
                  <a:lnTo>
                    <a:pt x="7806" y="4127"/>
                  </a:lnTo>
                  <a:lnTo>
                    <a:pt x="7894" y="4175"/>
                  </a:lnTo>
                  <a:lnTo>
                    <a:pt x="7972" y="4206"/>
                  </a:lnTo>
                  <a:lnTo>
                    <a:pt x="8038" y="4224"/>
                  </a:lnTo>
                  <a:lnTo>
                    <a:pt x="8065" y="4225"/>
                  </a:lnTo>
                  <a:lnTo>
                    <a:pt x="0" y="4225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6">
              <a:extLst>
                <a:ext uri="{FF2B5EF4-FFF2-40B4-BE49-F238E27FC236}">
                  <a16:creationId xmlns:a16="http://schemas.microsoft.com/office/drawing/2014/main" id="{34957B3D-2143-4B1E-9BDC-53993288B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" y="-337"/>
              <a:ext cx="192" cy="1920"/>
            </a:xfrm>
            <a:prstGeom prst="rect">
              <a:avLst/>
            </a:prstGeom>
            <a:solidFill>
              <a:srgbClr val="D9CCB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52E0587C-11CB-494E-86D8-0CA5B9A79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" y="1519"/>
              <a:ext cx="2432" cy="576"/>
            </a:xfrm>
            <a:custGeom>
              <a:avLst/>
              <a:gdLst>
                <a:gd name="T0" fmla="*/ 1152 w 7296"/>
                <a:gd name="T1" fmla="*/ 1728 h 1728"/>
                <a:gd name="T2" fmla="*/ 0 w 7296"/>
                <a:gd name="T3" fmla="*/ 0 h 1728"/>
                <a:gd name="T4" fmla="*/ 7296 w 7296"/>
                <a:gd name="T5" fmla="*/ 0 h 1728"/>
                <a:gd name="T6" fmla="*/ 6144 w 7296"/>
                <a:gd name="T7" fmla="*/ 1728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96" h="1728">
                  <a:moveTo>
                    <a:pt x="1152" y="1728"/>
                  </a:moveTo>
                  <a:lnTo>
                    <a:pt x="0" y="0"/>
                  </a:lnTo>
                  <a:lnTo>
                    <a:pt x="7296" y="0"/>
                  </a:lnTo>
                  <a:lnTo>
                    <a:pt x="6144" y="1728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D1515625-ACAA-45FD-B1C0-CCBA1A182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" y="1519"/>
              <a:ext cx="640" cy="576"/>
            </a:xfrm>
            <a:custGeom>
              <a:avLst/>
              <a:gdLst>
                <a:gd name="T0" fmla="*/ 0 w 1919"/>
                <a:gd name="T1" fmla="*/ 0 h 1728"/>
                <a:gd name="T2" fmla="*/ 1152 w 1919"/>
                <a:gd name="T3" fmla="*/ 1728 h 1728"/>
                <a:gd name="T4" fmla="*/ 1919 w 1919"/>
                <a:gd name="T5" fmla="*/ 1728 h 1728"/>
                <a:gd name="T6" fmla="*/ 767 w 1919"/>
                <a:gd name="T7" fmla="*/ 0 h 1728"/>
                <a:gd name="T8" fmla="*/ 0 w 1919"/>
                <a:gd name="T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9" h="1728">
                  <a:moveTo>
                    <a:pt x="0" y="0"/>
                  </a:moveTo>
                  <a:lnTo>
                    <a:pt x="1152" y="1728"/>
                  </a:lnTo>
                  <a:lnTo>
                    <a:pt x="1919" y="1728"/>
                  </a:lnTo>
                  <a:lnTo>
                    <a:pt x="7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9A7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BCE484CE-2B5E-4A74-9AAE-CEF2D02FB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5" y="1519"/>
              <a:ext cx="640" cy="576"/>
            </a:xfrm>
            <a:custGeom>
              <a:avLst/>
              <a:gdLst>
                <a:gd name="T0" fmla="*/ 1152 w 1920"/>
                <a:gd name="T1" fmla="*/ 0 h 1728"/>
                <a:gd name="T2" fmla="*/ 0 w 1920"/>
                <a:gd name="T3" fmla="*/ 1728 h 1728"/>
                <a:gd name="T4" fmla="*/ 768 w 1920"/>
                <a:gd name="T5" fmla="*/ 1728 h 1728"/>
                <a:gd name="T6" fmla="*/ 1920 w 1920"/>
                <a:gd name="T7" fmla="*/ 0 h 1728"/>
                <a:gd name="T8" fmla="*/ 1152 w 1920"/>
                <a:gd name="T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1728">
                  <a:moveTo>
                    <a:pt x="1152" y="0"/>
                  </a:moveTo>
                  <a:lnTo>
                    <a:pt x="0" y="1728"/>
                  </a:lnTo>
                  <a:lnTo>
                    <a:pt x="768" y="1728"/>
                  </a:lnTo>
                  <a:lnTo>
                    <a:pt x="1920" y="0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D9CCB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70078A16-4715-4D28-BC71-890A76276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" y="-337"/>
              <a:ext cx="1920" cy="2432"/>
            </a:xfrm>
            <a:custGeom>
              <a:avLst/>
              <a:gdLst>
                <a:gd name="T0" fmla="*/ 2881 w 5761"/>
                <a:gd name="T1" fmla="*/ 5569 h 7297"/>
                <a:gd name="T2" fmla="*/ 2881 w 5761"/>
                <a:gd name="T3" fmla="*/ 0 h 7297"/>
                <a:gd name="T4" fmla="*/ 2593 w 5761"/>
                <a:gd name="T5" fmla="*/ 0 h 7297"/>
                <a:gd name="T6" fmla="*/ 2593 w 5761"/>
                <a:gd name="T7" fmla="*/ 5569 h 7297"/>
                <a:gd name="T8" fmla="*/ 0 w 5761"/>
                <a:gd name="T9" fmla="*/ 5569 h 7297"/>
                <a:gd name="T10" fmla="*/ 1152 w 5761"/>
                <a:gd name="T11" fmla="*/ 7297 h 7297"/>
                <a:gd name="T12" fmla="*/ 4609 w 5761"/>
                <a:gd name="T13" fmla="*/ 7297 h 7297"/>
                <a:gd name="T14" fmla="*/ 5761 w 5761"/>
                <a:gd name="T15" fmla="*/ 5569 h 7297"/>
                <a:gd name="T16" fmla="*/ 2881 w 5761"/>
                <a:gd name="T17" fmla="*/ 5569 h 7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61" h="7297">
                  <a:moveTo>
                    <a:pt x="2881" y="5569"/>
                  </a:moveTo>
                  <a:lnTo>
                    <a:pt x="2881" y="0"/>
                  </a:lnTo>
                  <a:lnTo>
                    <a:pt x="2593" y="0"/>
                  </a:lnTo>
                  <a:lnTo>
                    <a:pt x="2593" y="5569"/>
                  </a:lnTo>
                  <a:lnTo>
                    <a:pt x="0" y="5569"/>
                  </a:lnTo>
                  <a:lnTo>
                    <a:pt x="1152" y="7297"/>
                  </a:lnTo>
                  <a:lnTo>
                    <a:pt x="4609" y="7297"/>
                  </a:lnTo>
                  <a:lnTo>
                    <a:pt x="5761" y="5569"/>
                  </a:lnTo>
                  <a:lnTo>
                    <a:pt x="2881" y="5569"/>
                  </a:lnTo>
                  <a:close/>
                </a:path>
              </a:pathLst>
            </a:custGeom>
            <a:solidFill>
              <a:srgbClr val="BFA99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7" name="Freeform 15">
            <a:extLst>
              <a:ext uri="{FF2B5EF4-FFF2-40B4-BE49-F238E27FC236}">
                <a16:creationId xmlns:a16="http://schemas.microsoft.com/office/drawing/2014/main" id="{479DA6BF-F53A-4E97-8EA9-79FB77D0B5B9}"/>
              </a:ext>
            </a:extLst>
          </p:cNvPr>
          <p:cNvSpPr>
            <a:spLocks/>
          </p:cNvSpPr>
          <p:nvPr/>
        </p:nvSpPr>
        <p:spPr bwMode="auto">
          <a:xfrm>
            <a:off x="638756" y="2157376"/>
            <a:ext cx="817003" cy="554233"/>
          </a:xfrm>
          <a:custGeom>
            <a:avLst/>
            <a:gdLst>
              <a:gd name="T0" fmla="*/ 1622 w 1623"/>
              <a:gd name="T1" fmla="*/ 813 h 1101"/>
              <a:gd name="T2" fmla="*/ 1585 w 1623"/>
              <a:gd name="T3" fmla="*/ 933 h 1101"/>
              <a:gd name="T4" fmla="*/ 1508 w 1623"/>
              <a:gd name="T5" fmla="*/ 1028 h 1101"/>
              <a:gd name="T6" fmla="*/ 1400 w 1623"/>
              <a:gd name="T7" fmla="*/ 1086 h 1101"/>
              <a:gd name="T8" fmla="*/ 1304 w 1623"/>
              <a:gd name="T9" fmla="*/ 1101 h 1101"/>
              <a:gd name="T10" fmla="*/ 285 w 1623"/>
              <a:gd name="T11" fmla="*/ 1099 h 1101"/>
              <a:gd name="T12" fmla="*/ 166 w 1623"/>
              <a:gd name="T13" fmla="*/ 1062 h 1101"/>
              <a:gd name="T14" fmla="*/ 73 w 1623"/>
              <a:gd name="T15" fmla="*/ 984 h 1101"/>
              <a:gd name="T16" fmla="*/ 14 w 1623"/>
              <a:gd name="T17" fmla="*/ 875 h 1101"/>
              <a:gd name="T18" fmla="*/ 0 w 1623"/>
              <a:gd name="T19" fmla="*/ 779 h 1101"/>
              <a:gd name="T20" fmla="*/ 11 w 1623"/>
              <a:gd name="T21" fmla="*/ 692 h 1101"/>
              <a:gd name="T22" fmla="*/ 60 w 1623"/>
              <a:gd name="T23" fmla="*/ 591 h 1101"/>
              <a:gd name="T24" fmla="*/ 138 w 1623"/>
              <a:gd name="T25" fmla="*/ 514 h 1101"/>
              <a:gd name="T26" fmla="*/ 241 w 1623"/>
              <a:gd name="T27" fmla="*/ 468 h 1101"/>
              <a:gd name="T28" fmla="*/ 267 w 1623"/>
              <a:gd name="T29" fmla="*/ 445 h 1101"/>
              <a:gd name="T30" fmla="*/ 267 w 1623"/>
              <a:gd name="T31" fmla="*/ 407 h 1101"/>
              <a:gd name="T32" fmla="*/ 289 w 1623"/>
              <a:gd name="T33" fmla="*/ 330 h 1101"/>
              <a:gd name="T34" fmla="*/ 338 w 1623"/>
              <a:gd name="T35" fmla="*/ 270 h 1101"/>
              <a:gd name="T36" fmla="*/ 407 w 1623"/>
              <a:gd name="T37" fmla="*/ 233 h 1101"/>
              <a:gd name="T38" fmla="*/ 468 w 1623"/>
              <a:gd name="T39" fmla="*/ 225 h 1101"/>
              <a:gd name="T40" fmla="*/ 521 w 1623"/>
              <a:gd name="T41" fmla="*/ 231 h 1101"/>
              <a:gd name="T42" fmla="*/ 598 w 1623"/>
              <a:gd name="T43" fmla="*/ 273 h 1101"/>
              <a:gd name="T44" fmla="*/ 666 w 1623"/>
              <a:gd name="T45" fmla="*/ 146 h 1101"/>
              <a:gd name="T46" fmla="*/ 743 w 1623"/>
              <a:gd name="T47" fmla="*/ 65 h 1101"/>
              <a:gd name="T48" fmla="*/ 854 w 1623"/>
              <a:gd name="T49" fmla="*/ 14 h 1101"/>
              <a:gd name="T50" fmla="*/ 967 w 1623"/>
              <a:gd name="T51" fmla="*/ 0 h 1101"/>
              <a:gd name="T52" fmla="*/ 1105 w 1623"/>
              <a:gd name="T53" fmla="*/ 20 h 1101"/>
              <a:gd name="T54" fmla="*/ 1245 w 1623"/>
              <a:gd name="T55" fmla="*/ 106 h 1101"/>
              <a:gd name="T56" fmla="*/ 1331 w 1623"/>
              <a:gd name="T57" fmla="*/ 237 h 1101"/>
              <a:gd name="T58" fmla="*/ 1369 w 1623"/>
              <a:gd name="T59" fmla="*/ 395 h 1101"/>
              <a:gd name="T60" fmla="*/ 1369 w 1623"/>
              <a:gd name="T61" fmla="*/ 452 h 1101"/>
              <a:gd name="T62" fmla="*/ 1396 w 1623"/>
              <a:gd name="T63" fmla="*/ 471 h 1101"/>
              <a:gd name="T64" fmla="*/ 1492 w 1623"/>
              <a:gd name="T65" fmla="*/ 519 h 1101"/>
              <a:gd name="T66" fmla="*/ 1567 w 1623"/>
              <a:gd name="T67" fmla="*/ 596 h 1101"/>
              <a:gd name="T68" fmla="*/ 1613 w 1623"/>
              <a:gd name="T69" fmla="*/ 695 h 1101"/>
              <a:gd name="T70" fmla="*/ 1623 w 1623"/>
              <a:gd name="T71" fmla="*/ 779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23" h="1101">
                <a:moveTo>
                  <a:pt x="1623" y="779"/>
                </a:moveTo>
                <a:lnTo>
                  <a:pt x="1622" y="813"/>
                </a:lnTo>
                <a:lnTo>
                  <a:pt x="1610" y="875"/>
                </a:lnTo>
                <a:lnTo>
                  <a:pt x="1585" y="933"/>
                </a:lnTo>
                <a:lnTo>
                  <a:pt x="1550" y="984"/>
                </a:lnTo>
                <a:lnTo>
                  <a:pt x="1508" y="1028"/>
                </a:lnTo>
                <a:lnTo>
                  <a:pt x="1457" y="1062"/>
                </a:lnTo>
                <a:lnTo>
                  <a:pt x="1400" y="1086"/>
                </a:lnTo>
                <a:lnTo>
                  <a:pt x="1338" y="1099"/>
                </a:lnTo>
                <a:lnTo>
                  <a:pt x="1304" y="1101"/>
                </a:lnTo>
                <a:lnTo>
                  <a:pt x="319" y="1101"/>
                </a:lnTo>
                <a:lnTo>
                  <a:pt x="285" y="1099"/>
                </a:lnTo>
                <a:lnTo>
                  <a:pt x="223" y="1086"/>
                </a:lnTo>
                <a:lnTo>
                  <a:pt x="166" y="1062"/>
                </a:lnTo>
                <a:lnTo>
                  <a:pt x="115" y="1028"/>
                </a:lnTo>
                <a:lnTo>
                  <a:pt x="73" y="984"/>
                </a:lnTo>
                <a:lnTo>
                  <a:pt x="38" y="933"/>
                </a:lnTo>
                <a:lnTo>
                  <a:pt x="14" y="875"/>
                </a:lnTo>
                <a:lnTo>
                  <a:pt x="1" y="813"/>
                </a:lnTo>
                <a:lnTo>
                  <a:pt x="0" y="779"/>
                </a:lnTo>
                <a:lnTo>
                  <a:pt x="1" y="749"/>
                </a:lnTo>
                <a:lnTo>
                  <a:pt x="11" y="692"/>
                </a:lnTo>
                <a:lnTo>
                  <a:pt x="31" y="640"/>
                </a:lnTo>
                <a:lnTo>
                  <a:pt x="60" y="591"/>
                </a:lnTo>
                <a:lnTo>
                  <a:pt x="96" y="549"/>
                </a:lnTo>
                <a:lnTo>
                  <a:pt x="138" y="514"/>
                </a:lnTo>
                <a:lnTo>
                  <a:pt x="187" y="487"/>
                </a:lnTo>
                <a:lnTo>
                  <a:pt x="241" y="468"/>
                </a:lnTo>
                <a:lnTo>
                  <a:pt x="269" y="462"/>
                </a:lnTo>
                <a:lnTo>
                  <a:pt x="267" y="445"/>
                </a:lnTo>
                <a:lnTo>
                  <a:pt x="265" y="427"/>
                </a:lnTo>
                <a:lnTo>
                  <a:pt x="267" y="407"/>
                </a:lnTo>
                <a:lnTo>
                  <a:pt x="275" y="366"/>
                </a:lnTo>
                <a:lnTo>
                  <a:pt x="289" y="330"/>
                </a:lnTo>
                <a:lnTo>
                  <a:pt x="311" y="298"/>
                </a:lnTo>
                <a:lnTo>
                  <a:pt x="338" y="270"/>
                </a:lnTo>
                <a:lnTo>
                  <a:pt x="371" y="249"/>
                </a:lnTo>
                <a:lnTo>
                  <a:pt x="407" y="233"/>
                </a:lnTo>
                <a:lnTo>
                  <a:pt x="446" y="225"/>
                </a:lnTo>
                <a:lnTo>
                  <a:pt x="468" y="225"/>
                </a:lnTo>
                <a:lnTo>
                  <a:pt x="486" y="225"/>
                </a:lnTo>
                <a:lnTo>
                  <a:pt x="521" y="231"/>
                </a:lnTo>
                <a:lnTo>
                  <a:pt x="571" y="252"/>
                </a:lnTo>
                <a:lnTo>
                  <a:pt x="598" y="273"/>
                </a:lnTo>
                <a:lnTo>
                  <a:pt x="622" y="219"/>
                </a:lnTo>
                <a:lnTo>
                  <a:pt x="666" y="146"/>
                </a:lnTo>
                <a:lnTo>
                  <a:pt x="701" y="103"/>
                </a:lnTo>
                <a:lnTo>
                  <a:pt x="743" y="65"/>
                </a:lnTo>
                <a:lnTo>
                  <a:pt x="793" y="35"/>
                </a:lnTo>
                <a:lnTo>
                  <a:pt x="854" y="14"/>
                </a:lnTo>
                <a:lnTo>
                  <a:pt x="925" y="1"/>
                </a:lnTo>
                <a:lnTo>
                  <a:pt x="967" y="0"/>
                </a:lnTo>
                <a:lnTo>
                  <a:pt x="1017" y="3"/>
                </a:lnTo>
                <a:lnTo>
                  <a:pt x="1105" y="20"/>
                </a:lnTo>
                <a:lnTo>
                  <a:pt x="1182" y="55"/>
                </a:lnTo>
                <a:lnTo>
                  <a:pt x="1245" y="106"/>
                </a:lnTo>
                <a:lnTo>
                  <a:pt x="1295" y="166"/>
                </a:lnTo>
                <a:lnTo>
                  <a:pt x="1331" y="237"/>
                </a:lnTo>
                <a:lnTo>
                  <a:pt x="1357" y="314"/>
                </a:lnTo>
                <a:lnTo>
                  <a:pt x="1369" y="395"/>
                </a:lnTo>
                <a:lnTo>
                  <a:pt x="1369" y="437"/>
                </a:lnTo>
                <a:lnTo>
                  <a:pt x="1369" y="452"/>
                </a:lnTo>
                <a:lnTo>
                  <a:pt x="1369" y="465"/>
                </a:lnTo>
                <a:lnTo>
                  <a:pt x="1396" y="471"/>
                </a:lnTo>
                <a:lnTo>
                  <a:pt x="1446" y="491"/>
                </a:lnTo>
                <a:lnTo>
                  <a:pt x="1492" y="519"/>
                </a:lnTo>
                <a:lnTo>
                  <a:pt x="1533" y="554"/>
                </a:lnTo>
                <a:lnTo>
                  <a:pt x="1567" y="596"/>
                </a:lnTo>
                <a:lnTo>
                  <a:pt x="1594" y="644"/>
                </a:lnTo>
                <a:lnTo>
                  <a:pt x="1613" y="695"/>
                </a:lnTo>
                <a:lnTo>
                  <a:pt x="1622" y="751"/>
                </a:lnTo>
                <a:lnTo>
                  <a:pt x="1623" y="779"/>
                </a:lnTo>
                <a:close/>
              </a:path>
            </a:pathLst>
          </a:custGeom>
          <a:solidFill>
            <a:srgbClr val="ABD4F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8" name="Freeform 15">
            <a:extLst>
              <a:ext uri="{FF2B5EF4-FFF2-40B4-BE49-F238E27FC236}">
                <a16:creationId xmlns:a16="http://schemas.microsoft.com/office/drawing/2014/main" id="{6FC5B6B6-A78F-41C6-9E8C-02F49994AD0C}"/>
              </a:ext>
            </a:extLst>
          </p:cNvPr>
          <p:cNvSpPr>
            <a:spLocks/>
          </p:cNvSpPr>
          <p:nvPr/>
        </p:nvSpPr>
        <p:spPr bwMode="auto">
          <a:xfrm flipH="1">
            <a:off x="4388522" y="565114"/>
            <a:ext cx="892402" cy="554233"/>
          </a:xfrm>
          <a:custGeom>
            <a:avLst/>
            <a:gdLst>
              <a:gd name="T0" fmla="*/ 1622 w 1623"/>
              <a:gd name="T1" fmla="*/ 813 h 1101"/>
              <a:gd name="T2" fmla="*/ 1585 w 1623"/>
              <a:gd name="T3" fmla="*/ 933 h 1101"/>
              <a:gd name="T4" fmla="*/ 1508 w 1623"/>
              <a:gd name="T5" fmla="*/ 1028 h 1101"/>
              <a:gd name="T6" fmla="*/ 1400 w 1623"/>
              <a:gd name="T7" fmla="*/ 1086 h 1101"/>
              <a:gd name="T8" fmla="*/ 1304 w 1623"/>
              <a:gd name="T9" fmla="*/ 1101 h 1101"/>
              <a:gd name="T10" fmla="*/ 285 w 1623"/>
              <a:gd name="T11" fmla="*/ 1099 h 1101"/>
              <a:gd name="T12" fmla="*/ 166 w 1623"/>
              <a:gd name="T13" fmla="*/ 1062 h 1101"/>
              <a:gd name="T14" fmla="*/ 73 w 1623"/>
              <a:gd name="T15" fmla="*/ 984 h 1101"/>
              <a:gd name="T16" fmla="*/ 14 w 1623"/>
              <a:gd name="T17" fmla="*/ 875 h 1101"/>
              <a:gd name="T18" fmla="*/ 0 w 1623"/>
              <a:gd name="T19" fmla="*/ 779 h 1101"/>
              <a:gd name="T20" fmla="*/ 11 w 1623"/>
              <a:gd name="T21" fmla="*/ 692 h 1101"/>
              <a:gd name="T22" fmla="*/ 60 w 1623"/>
              <a:gd name="T23" fmla="*/ 591 h 1101"/>
              <a:gd name="T24" fmla="*/ 138 w 1623"/>
              <a:gd name="T25" fmla="*/ 514 h 1101"/>
              <a:gd name="T26" fmla="*/ 241 w 1623"/>
              <a:gd name="T27" fmla="*/ 468 h 1101"/>
              <a:gd name="T28" fmla="*/ 267 w 1623"/>
              <a:gd name="T29" fmla="*/ 445 h 1101"/>
              <a:gd name="T30" fmla="*/ 267 w 1623"/>
              <a:gd name="T31" fmla="*/ 407 h 1101"/>
              <a:gd name="T32" fmla="*/ 289 w 1623"/>
              <a:gd name="T33" fmla="*/ 330 h 1101"/>
              <a:gd name="T34" fmla="*/ 338 w 1623"/>
              <a:gd name="T35" fmla="*/ 270 h 1101"/>
              <a:gd name="T36" fmla="*/ 407 w 1623"/>
              <a:gd name="T37" fmla="*/ 233 h 1101"/>
              <a:gd name="T38" fmla="*/ 468 w 1623"/>
              <a:gd name="T39" fmla="*/ 225 h 1101"/>
              <a:gd name="T40" fmla="*/ 521 w 1623"/>
              <a:gd name="T41" fmla="*/ 231 h 1101"/>
              <a:gd name="T42" fmla="*/ 598 w 1623"/>
              <a:gd name="T43" fmla="*/ 273 h 1101"/>
              <a:gd name="T44" fmla="*/ 666 w 1623"/>
              <a:gd name="T45" fmla="*/ 146 h 1101"/>
              <a:gd name="T46" fmla="*/ 743 w 1623"/>
              <a:gd name="T47" fmla="*/ 65 h 1101"/>
              <a:gd name="T48" fmla="*/ 854 w 1623"/>
              <a:gd name="T49" fmla="*/ 14 h 1101"/>
              <a:gd name="T50" fmla="*/ 967 w 1623"/>
              <a:gd name="T51" fmla="*/ 0 h 1101"/>
              <a:gd name="T52" fmla="*/ 1105 w 1623"/>
              <a:gd name="T53" fmla="*/ 20 h 1101"/>
              <a:gd name="T54" fmla="*/ 1245 w 1623"/>
              <a:gd name="T55" fmla="*/ 106 h 1101"/>
              <a:gd name="T56" fmla="*/ 1331 w 1623"/>
              <a:gd name="T57" fmla="*/ 237 h 1101"/>
              <a:gd name="T58" fmla="*/ 1369 w 1623"/>
              <a:gd name="T59" fmla="*/ 395 h 1101"/>
              <a:gd name="T60" fmla="*/ 1369 w 1623"/>
              <a:gd name="T61" fmla="*/ 452 h 1101"/>
              <a:gd name="T62" fmla="*/ 1396 w 1623"/>
              <a:gd name="T63" fmla="*/ 471 h 1101"/>
              <a:gd name="T64" fmla="*/ 1492 w 1623"/>
              <a:gd name="T65" fmla="*/ 519 h 1101"/>
              <a:gd name="T66" fmla="*/ 1567 w 1623"/>
              <a:gd name="T67" fmla="*/ 596 h 1101"/>
              <a:gd name="T68" fmla="*/ 1613 w 1623"/>
              <a:gd name="T69" fmla="*/ 695 h 1101"/>
              <a:gd name="T70" fmla="*/ 1623 w 1623"/>
              <a:gd name="T71" fmla="*/ 779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23" h="1101">
                <a:moveTo>
                  <a:pt x="1623" y="779"/>
                </a:moveTo>
                <a:lnTo>
                  <a:pt x="1622" y="813"/>
                </a:lnTo>
                <a:lnTo>
                  <a:pt x="1610" y="875"/>
                </a:lnTo>
                <a:lnTo>
                  <a:pt x="1585" y="933"/>
                </a:lnTo>
                <a:lnTo>
                  <a:pt x="1550" y="984"/>
                </a:lnTo>
                <a:lnTo>
                  <a:pt x="1508" y="1028"/>
                </a:lnTo>
                <a:lnTo>
                  <a:pt x="1457" y="1062"/>
                </a:lnTo>
                <a:lnTo>
                  <a:pt x="1400" y="1086"/>
                </a:lnTo>
                <a:lnTo>
                  <a:pt x="1338" y="1099"/>
                </a:lnTo>
                <a:lnTo>
                  <a:pt x="1304" y="1101"/>
                </a:lnTo>
                <a:lnTo>
                  <a:pt x="319" y="1101"/>
                </a:lnTo>
                <a:lnTo>
                  <a:pt x="285" y="1099"/>
                </a:lnTo>
                <a:lnTo>
                  <a:pt x="223" y="1086"/>
                </a:lnTo>
                <a:lnTo>
                  <a:pt x="166" y="1062"/>
                </a:lnTo>
                <a:lnTo>
                  <a:pt x="115" y="1028"/>
                </a:lnTo>
                <a:lnTo>
                  <a:pt x="73" y="984"/>
                </a:lnTo>
                <a:lnTo>
                  <a:pt x="38" y="933"/>
                </a:lnTo>
                <a:lnTo>
                  <a:pt x="14" y="875"/>
                </a:lnTo>
                <a:lnTo>
                  <a:pt x="1" y="813"/>
                </a:lnTo>
                <a:lnTo>
                  <a:pt x="0" y="779"/>
                </a:lnTo>
                <a:lnTo>
                  <a:pt x="1" y="749"/>
                </a:lnTo>
                <a:lnTo>
                  <a:pt x="11" y="692"/>
                </a:lnTo>
                <a:lnTo>
                  <a:pt x="31" y="640"/>
                </a:lnTo>
                <a:lnTo>
                  <a:pt x="60" y="591"/>
                </a:lnTo>
                <a:lnTo>
                  <a:pt x="96" y="549"/>
                </a:lnTo>
                <a:lnTo>
                  <a:pt x="138" y="514"/>
                </a:lnTo>
                <a:lnTo>
                  <a:pt x="187" y="487"/>
                </a:lnTo>
                <a:lnTo>
                  <a:pt x="241" y="468"/>
                </a:lnTo>
                <a:lnTo>
                  <a:pt x="269" y="462"/>
                </a:lnTo>
                <a:lnTo>
                  <a:pt x="267" y="445"/>
                </a:lnTo>
                <a:lnTo>
                  <a:pt x="265" y="427"/>
                </a:lnTo>
                <a:lnTo>
                  <a:pt x="267" y="407"/>
                </a:lnTo>
                <a:lnTo>
                  <a:pt x="275" y="366"/>
                </a:lnTo>
                <a:lnTo>
                  <a:pt x="289" y="330"/>
                </a:lnTo>
                <a:lnTo>
                  <a:pt x="311" y="298"/>
                </a:lnTo>
                <a:lnTo>
                  <a:pt x="338" y="270"/>
                </a:lnTo>
                <a:lnTo>
                  <a:pt x="371" y="249"/>
                </a:lnTo>
                <a:lnTo>
                  <a:pt x="407" y="233"/>
                </a:lnTo>
                <a:lnTo>
                  <a:pt x="446" y="225"/>
                </a:lnTo>
                <a:lnTo>
                  <a:pt x="468" y="225"/>
                </a:lnTo>
                <a:lnTo>
                  <a:pt x="486" y="225"/>
                </a:lnTo>
                <a:lnTo>
                  <a:pt x="521" y="231"/>
                </a:lnTo>
                <a:lnTo>
                  <a:pt x="571" y="252"/>
                </a:lnTo>
                <a:lnTo>
                  <a:pt x="598" y="273"/>
                </a:lnTo>
                <a:lnTo>
                  <a:pt x="622" y="219"/>
                </a:lnTo>
                <a:lnTo>
                  <a:pt x="666" y="146"/>
                </a:lnTo>
                <a:lnTo>
                  <a:pt x="701" y="103"/>
                </a:lnTo>
                <a:lnTo>
                  <a:pt x="743" y="65"/>
                </a:lnTo>
                <a:lnTo>
                  <a:pt x="793" y="35"/>
                </a:lnTo>
                <a:lnTo>
                  <a:pt x="854" y="14"/>
                </a:lnTo>
                <a:lnTo>
                  <a:pt x="925" y="1"/>
                </a:lnTo>
                <a:lnTo>
                  <a:pt x="967" y="0"/>
                </a:lnTo>
                <a:lnTo>
                  <a:pt x="1017" y="3"/>
                </a:lnTo>
                <a:lnTo>
                  <a:pt x="1105" y="20"/>
                </a:lnTo>
                <a:lnTo>
                  <a:pt x="1182" y="55"/>
                </a:lnTo>
                <a:lnTo>
                  <a:pt x="1245" y="106"/>
                </a:lnTo>
                <a:lnTo>
                  <a:pt x="1295" y="166"/>
                </a:lnTo>
                <a:lnTo>
                  <a:pt x="1331" y="237"/>
                </a:lnTo>
                <a:lnTo>
                  <a:pt x="1357" y="314"/>
                </a:lnTo>
                <a:lnTo>
                  <a:pt x="1369" y="395"/>
                </a:lnTo>
                <a:lnTo>
                  <a:pt x="1369" y="437"/>
                </a:lnTo>
                <a:lnTo>
                  <a:pt x="1369" y="452"/>
                </a:lnTo>
                <a:lnTo>
                  <a:pt x="1369" y="465"/>
                </a:lnTo>
                <a:lnTo>
                  <a:pt x="1396" y="471"/>
                </a:lnTo>
                <a:lnTo>
                  <a:pt x="1446" y="491"/>
                </a:lnTo>
                <a:lnTo>
                  <a:pt x="1492" y="519"/>
                </a:lnTo>
                <a:lnTo>
                  <a:pt x="1533" y="554"/>
                </a:lnTo>
                <a:lnTo>
                  <a:pt x="1567" y="596"/>
                </a:lnTo>
                <a:lnTo>
                  <a:pt x="1594" y="644"/>
                </a:lnTo>
                <a:lnTo>
                  <a:pt x="1613" y="695"/>
                </a:lnTo>
                <a:lnTo>
                  <a:pt x="1622" y="751"/>
                </a:lnTo>
                <a:lnTo>
                  <a:pt x="1623" y="779"/>
                </a:lnTo>
                <a:close/>
              </a:path>
            </a:pathLst>
          </a:custGeom>
          <a:solidFill>
            <a:srgbClr val="ABD4F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9" name="Freeform 15">
            <a:extLst>
              <a:ext uri="{FF2B5EF4-FFF2-40B4-BE49-F238E27FC236}">
                <a16:creationId xmlns:a16="http://schemas.microsoft.com/office/drawing/2014/main" id="{0CED5EE2-358F-45CB-8502-D557E6F02D5A}"/>
              </a:ext>
            </a:extLst>
          </p:cNvPr>
          <p:cNvSpPr>
            <a:spLocks/>
          </p:cNvSpPr>
          <p:nvPr/>
        </p:nvSpPr>
        <p:spPr bwMode="auto">
          <a:xfrm flipH="1">
            <a:off x="2574750" y="751710"/>
            <a:ext cx="892402" cy="554233"/>
          </a:xfrm>
          <a:custGeom>
            <a:avLst/>
            <a:gdLst>
              <a:gd name="T0" fmla="*/ 1622 w 1623"/>
              <a:gd name="T1" fmla="*/ 813 h 1101"/>
              <a:gd name="T2" fmla="*/ 1585 w 1623"/>
              <a:gd name="T3" fmla="*/ 933 h 1101"/>
              <a:gd name="T4" fmla="*/ 1508 w 1623"/>
              <a:gd name="T5" fmla="*/ 1028 h 1101"/>
              <a:gd name="T6" fmla="*/ 1400 w 1623"/>
              <a:gd name="T7" fmla="*/ 1086 h 1101"/>
              <a:gd name="T8" fmla="*/ 1304 w 1623"/>
              <a:gd name="T9" fmla="*/ 1101 h 1101"/>
              <a:gd name="T10" fmla="*/ 285 w 1623"/>
              <a:gd name="T11" fmla="*/ 1099 h 1101"/>
              <a:gd name="T12" fmla="*/ 166 w 1623"/>
              <a:gd name="T13" fmla="*/ 1062 h 1101"/>
              <a:gd name="T14" fmla="*/ 73 w 1623"/>
              <a:gd name="T15" fmla="*/ 984 h 1101"/>
              <a:gd name="T16" fmla="*/ 14 w 1623"/>
              <a:gd name="T17" fmla="*/ 875 h 1101"/>
              <a:gd name="T18" fmla="*/ 0 w 1623"/>
              <a:gd name="T19" fmla="*/ 779 h 1101"/>
              <a:gd name="T20" fmla="*/ 11 w 1623"/>
              <a:gd name="T21" fmla="*/ 692 h 1101"/>
              <a:gd name="T22" fmla="*/ 60 w 1623"/>
              <a:gd name="T23" fmla="*/ 591 h 1101"/>
              <a:gd name="T24" fmla="*/ 138 w 1623"/>
              <a:gd name="T25" fmla="*/ 514 h 1101"/>
              <a:gd name="T26" fmla="*/ 241 w 1623"/>
              <a:gd name="T27" fmla="*/ 468 h 1101"/>
              <a:gd name="T28" fmla="*/ 267 w 1623"/>
              <a:gd name="T29" fmla="*/ 445 h 1101"/>
              <a:gd name="T30" fmla="*/ 267 w 1623"/>
              <a:gd name="T31" fmla="*/ 407 h 1101"/>
              <a:gd name="T32" fmla="*/ 289 w 1623"/>
              <a:gd name="T33" fmla="*/ 330 h 1101"/>
              <a:gd name="T34" fmla="*/ 338 w 1623"/>
              <a:gd name="T35" fmla="*/ 270 h 1101"/>
              <a:gd name="T36" fmla="*/ 407 w 1623"/>
              <a:gd name="T37" fmla="*/ 233 h 1101"/>
              <a:gd name="T38" fmla="*/ 468 w 1623"/>
              <a:gd name="T39" fmla="*/ 225 h 1101"/>
              <a:gd name="T40" fmla="*/ 521 w 1623"/>
              <a:gd name="T41" fmla="*/ 231 h 1101"/>
              <a:gd name="T42" fmla="*/ 598 w 1623"/>
              <a:gd name="T43" fmla="*/ 273 h 1101"/>
              <a:gd name="T44" fmla="*/ 666 w 1623"/>
              <a:gd name="T45" fmla="*/ 146 h 1101"/>
              <a:gd name="T46" fmla="*/ 743 w 1623"/>
              <a:gd name="T47" fmla="*/ 65 h 1101"/>
              <a:gd name="T48" fmla="*/ 854 w 1623"/>
              <a:gd name="T49" fmla="*/ 14 h 1101"/>
              <a:gd name="T50" fmla="*/ 967 w 1623"/>
              <a:gd name="T51" fmla="*/ 0 h 1101"/>
              <a:gd name="T52" fmla="*/ 1105 w 1623"/>
              <a:gd name="T53" fmla="*/ 20 h 1101"/>
              <a:gd name="T54" fmla="*/ 1245 w 1623"/>
              <a:gd name="T55" fmla="*/ 106 h 1101"/>
              <a:gd name="T56" fmla="*/ 1331 w 1623"/>
              <a:gd name="T57" fmla="*/ 237 h 1101"/>
              <a:gd name="T58" fmla="*/ 1369 w 1623"/>
              <a:gd name="T59" fmla="*/ 395 h 1101"/>
              <a:gd name="T60" fmla="*/ 1369 w 1623"/>
              <a:gd name="T61" fmla="*/ 452 h 1101"/>
              <a:gd name="T62" fmla="*/ 1396 w 1623"/>
              <a:gd name="T63" fmla="*/ 471 h 1101"/>
              <a:gd name="T64" fmla="*/ 1492 w 1623"/>
              <a:gd name="T65" fmla="*/ 519 h 1101"/>
              <a:gd name="T66" fmla="*/ 1567 w 1623"/>
              <a:gd name="T67" fmla="*/ 596 h 1101"/>
              <a:gd name="T68" fmla="*/ 1613 w 1623"/>
              <a:gd name="T69" fmla="*/ 695 h 1101"/>
              <a:gd name="T70" fmla="*/ 1623 w 1623"/>
              <a:gd name="T71" fmla="*/ 779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23" h="1101">
                <a:moveTo>
                  <a:pt x="1623" y="779"/>
                </a:moveTo>
                <a:lnTo>
                  <a:pt x="1622" y="813"/>
                </a:lnTo>
                <a:lnTo>
                  <a:pt x="1610" y="875"/>
                </a:lnTo>
                <a:lnTo>
                  <a:pt x="1585" y="933"/>
                </a:lnTo>
                <a:lnTo>
                  <a:pt x="1550" y="984"/>
                </a:lnTo>
                <a:lnTo>
                  <a:pt x="1508" y="1028"/>
                </a:lnTo>
                <a:lnTo>
                  <a:pt x="1457" y="1062"/>
                </a:lnTo>
                <a:lnTo>
                  <a:pt x="1400" y="1086"/>
                </a:lnTo>
                <a:lnTo>
                  <a:pt x="1338" y="1099"/>
                </a:lnTo>
                <a:lnTo>
                  <a:pt x="1304" y="1101"/>
                </a:lnTo>
                <a:lnTo>
                  <a:pt x="319" y="1101"/>
                </a:lnTo>
                <a:lnTo>
                  <a:pt x="285" y="1099"/>
                </a:lnTo>
                <a:lnTo>
                  <a:pt x="223" y="1086"/>
                </a:lnTo>
                <a:lnTo>
                  <a:pt x="166" y="1062"/>
                </a:lnTo>
                <a:lnTo>
                  <a:pt x="115" y="1028"/>
                </a:lnTo>
                <a:lnTo>
                  <a:pt x="73" y="984"/>
                </a:lnTo>
                <a:lnTo>
                  <a:pt x="38" y="933"/>
                </a:lnTo>
                <a:lnTo>
                  <a:pt x="14" y="875"/>
                </a:lnTo>
                <a:lnTo>
                  <a:pt x="1" y="813"/>
                </a:lnTo>
                <a:lnTo>
                  <a:pt x="0" y="779"/>
                </a:lnTo>
                <a:lnTo>
                  <a:pt x="1" y="749"/>
                </a:lnTo>
                <a:lnTo>
                  <a:pt x="11" y="692"/>
                </a:lnTo>
                <a:lnTo>
                  <a:pt x="31" y="640"/>
                </a:lnTo>
                <a:lnTo>
                  <a:pt x="60" y="591"/>
                </a:lnTo>
                <a:lnTo>
                  <a:pt x="96" y="549"/>
                </a:lnTo>
                <a:lnTo>
                  <a:pt x="138" y="514"/>
                </a:lnTo>
                <a:lnTo>
                  <a:pt x="187" y="487"/>
                </a:lnTo>
                <a:lnTo>
                  <a:pt x="241" y="468"/>
                </a:lnTo>
                <a:lnTo>
                  <a:pt x="269" y="462"/>
                </a:lnTo>
                <a:lnTo>
                  <a:pt x="267" y="445"/>
                </a:lnTo>
                <a:lnTo>
                  <a:pt x="265" y="427"/>
                </a:lnTo>
                <a:lnTo>
                  <a:pt x="267" y="407"/>
                </a:lnTo>
                <a:lnTo>
                  <a:pt x="275" y="366"/>
                </a:lnTo>
                <a:lnTo>
                  <a:pt x="289" y="330"/>
                </a:lnTo>
                <a:lnTo>
                  <a:pt x="311" y="298"/>
                </a:lnTo>
                <a:lnTo>
                  <a:pt x="338" y="270"/>
                </a:lnTo>
                <a:lnTo>
                  <a:pt x="371" y="249"/>
                </a:lnTo>
                <a:lnTo>
                  <a:pt x="407" y="233"/>
                </a:lnTo>
                <a:lnTo>
                  <a:pt x="446" y="225"/>
                </a:lnTo>
                <a:lnTo>
                  <a:pt x="468" y="225"/>
                </a:lnTo>
                <a:lnTo>
                  <a:pt x="486" y="225"/>
                </a:lnTo>
                <a:lnTo>
                  <a:pt x="521" y="231"/>
                </a:lnTo>
                <a:lnTo>
                  <a:pt x="571" y="252"/>
                </a:lnTo>
                <a:lnTo>
                  <a:pt x="598" y="273"/>
                </a:lnTo>
                <a:lnTo>
                  <a:pt x="622" y="219"/>
                </a:lnTo>
                <a:lnTo>
                  <a:pt x="666" y="146"/>
                </a:lnTo>
                <a:lnTo>
                  <a:pt x="701" y="103"/>
                </a:lnTo>
                <a:lnTo>
                  <a:pt x="743" y="65"/>
                </a:lnTo>
                <a:lnTo>
                  <a:pt x="793" y="35"/>
                </a:lnTo>
                <a:lnTo>
                  <a:pt x="854" y="14"/>
                </a:lnTo>
                <a:lnTo>
                  <a:pt x="925" y="1"/>
                </a:lnTo>
                <a:lnTo>
                  <a:pt x="967" y="0"/>
                </a:lnTo>
                <a:lnTo>
                  <a:pt x="1017" y="3"/>
                </a:lnTo>
                <a:lnTo>
                  <a:pt x="1105" y="20"/>
                </a:lnTo>
                <a:lnTo>
                  <a:pt x="1182" y="55"/>
                </a:lnTo>
                <a:lnTo>
                  <a:pt x="1245" y="106"/>
                </a:lnTo>
                <a:lnTo>
                  <a:pt x="1295" y="166"/>
                </a:lnTo>
                <a:lnTo>
                  <a:pt x="1331" y="237"/>
                </a:lnTo>
                <a:lnTo>
                  <a:pt x="1357" y="314"/>
                </a:lnTo>
                <a:lnTo>
                  <a:pt x="1369" y="395"/>
                </a:lnTo>
                <a:lnTo>
                  <a:pt x="1369" y="437"/>
                </a:lnTo>
                <a:lnTo>
                  <a:pt x="1369" y="452"/>
                </a:lnTo>
                <a:lnTo>
                  <a:pt x="1369" y="465"/>
                </a:lnTo>
                <a:lnTo>
                  <a:pt x="1396" y="471"/>
                </a:lnTo>
                <a:lnTo>
                  <a:pt x="1446" y="491"/>
                </a:lnTo>
                <a:lnTo>
                  <a:pt x="1492" y="519"/>
                </a:lnTo>
                <a:lnTo>
                  <a:pt x="1533" y="554"/>
                </a:lnTo>
                <a:lnTo>
                  <a:pt x="1567" y="596"/>
                </a:lnTo>
                <a:lnTo>
                  <a:pt x="1594" y="644"/>
                </a:lnTo>
                <a:lnTo>
                  <a:pt x="1613" y="695"/>
                </a:lnTo>
                <a:lnTo>
                  <a:pt x="1622" y="751"/>
                </a:lnTo>
                <a:lnTo>
                  <a:pt x="1623" y="779"/>
                </a:lnTo>
                <a:close/>
              </a:path>
            </a:pathLst>
          </a:custGeom>
          <a:solidFill>
            <a:srgbClr val="ABD4F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0" name="Freeform 15">
            <a:extLst>
              <a:ext uri="{FF2B5EF4-FFF2-40B4-BE49-F238E27FC236}">
                <a16:creationId xmlns:a16="http://schemas.microsoft.com/office/drawing/2014/main" id="{0EC73E41-4670-4D69-B82B-4AE240878066}"/>
              </a:ext>
            </a:extLst>
          </p:cNvPr>
          <p:cNvSpPr>
            <a:spLocks/>
          </p:cNvSpPr>
          <p:nvPr/>
        </p:nvSpPr>
        <p:spPr bwMode="auto">
          <a:xfrm flipH="1">
            <a:off x="10564699" y="1923423"/>
            <a:ext cx="1116830" cy="693616"/>
          </a:xfrm>
          <a:custGeom>
            <a:avLst/>
            <a:gdLst>
              <a:gd name="T0" fmla="*/ 1622 w 1623"/>
              <a:gd name="T1" fmla="*/ 813 h 1101"/>
              <a:gd name="T2" fmla="*/ 1585 w 1623"/>
              <a:gd name="T3" fmla="*/ 933 h 1101"/>
              <a:gd name="T4" fmla="*/ 1508 w 1623"/>
              <a:gd name="T5" fmla="*/ 1028 h 1101"/>
              <a:gd name="T6" fmla="*/ 1400 w 1623"/>
              <a:gd name="T7" fmla="*/ 1086 h 1101"/>
              <a:gd name="T8" fmla="*/ 1304 w 1623"/>
              <a:gd name="T9" fmla="*/ 1101 h 1101"/>
              <a:gd name="T10" fmla="*/ 285 w 1623"/>
              <a:gd name="T11" fmla="*/ 1099 h 1101"/>
              <a:gd name="T12" fmla="*/ 166 w 1623"/>
              <a:gd name="T13" fmla="*/ 1062 h 1101"/>
              <a:gd name="T14" fmla="*/ 73 w 1623"/>
              <a:gd name="T15" fmla="*/ 984 h 1101"/>
              <a:gd name="T16" fmla="*/ 14 w 1623"/>
              <a:gd name="T17" fmla="*/ 875 h 1101"/>
              <a:gd name="T18" fmla="*/ 0 w 1623"/>
              <a:gd name="T19" fmla="*/ 779 h 1101"/>
              <a:gd name="T20" fmla="*/ 11 w 1623"/>
              <a:gd name="T21" fmla="*/ 692 h 1101"/>
              <a:gd name="T22" fmla="*/ 60 w 1623"/>
              <a:gd name="T23" fmla="*/ 591 h 1101"/>
              <a:gd name="T24" fmla="*/ 138 w 1623"/>
              <a:gd name="T25" fmla="*/ 514 h 1101"/>
              <a:gd name="T26" fmla="*/ 241 w 1623"/>
              <a:gd name="T27" fmla="*/ 468 h 1101"/>
              <a:gd name="T28" fmla="*/ 267 w 1623"/>
              <a:gd name="T29" fmla="*/ 445 h 1101"/>
              <a:gd name="T30" fmla="*/ 267 w 1623"/>
              <a:gd name="T31" fmla="*/ 407 h 1101"/>
              <a:gd name="T32" fmla="*/ 289 w 1623"/>
              <a:gd name="T33" fmla="*/ 330 h 1101"/>
              <a:gd name="T34" fmla="*/ 338 w 1623"/>
              <a:gd name="T35" fmla="*/ 270 h 1101"/>
              <a:gd name="T36" fmla="*/ 407 w 1623"/>
              <a:gd name="T37" fmla="*/ 233 h 1101"/>
              <a:gd name="T38" fmla="*/ 468 w 1623"/>
              <a:gd name="T39" fmla="*/ 225 h 1101"/>
              <a:gd name="T40" fmla="*/ 521 w 1623"/>
              <a:gd name="T41" fmla="*/ 231 h 1101"/>
              <a:gd name="T42" fmla="*/ 598 w 1623"/>
              <a:gd name="T43" fmla="*/ 273 h 1101"/>
              <a:gd name="T44" fmla="*/ 666 w 1623"/>
              <a:gd name="T45" fmla="*/ 146 h 1101"/>
              <a:gd name="T46" fmla="*/ 743 w 1623"/>
              <a:gd name="T47" fmla="*/ 65 h 1101"/>
              <a:gd name="T48" fmla="*/ 854 w 1623"/>
              <a:gd name="T49" fmla="*/ 14 h 1101"/>
              <a:gd name="T50" fmla="*/ 967 w 1623"/>
              <a:gd name="T51" fmla="*/ 0 h 1101"/>
              <a:gd name="T52" fmla="*/ 1105 w 1623"/>
              <a:gd name="T53" fmla="*/ 20 h 1101"/>
              <a:gd name="T54" fmla="*/ 1245 w 1623"/>
              <a:gd name="T55" fmla="*/ 106 h 1101"/>
              <a:gd name="T56" fmla="*/ 1331 w 1623"/>
              <a:gd name="T57" fmla="*/ 237 h 1101"/>
              <a:gd name="T58" fmla="*/ 1369 w 1623"/>
              <a:gd name="T59" fmla="*/ 395 h 1101"/>
              <a:gd name="T60" fmla="*/ 1369 w 1623"/>
              <a:gd name="T61" fmla="*/ 452 h 1101"/>
              <a:gd name="T62" fmla="*/ 1396 w 1623"/>
              <a:gd name="T63" fmla="*/ 471 h 1101"/>
              <a:gd name="T64" fmla="*/ 1492 w 1623"/>
              <a:gd name="T65" fmla="*/ 519 h 1101"/>
              <a:gd name="T66" fmla="*/ 1567 w 1623"/>
              <a:gd name="T67" fmla="*/ 596 h 1101"/>
              <a:gd name="T68" fmla="*/ 1613 w 1623"/>
              <a:gd name="T69" fmla="*/ 695 h 1101"/>
              <a:gd name="T70" fmla="*/ 1623 w 1623"/>
              <a:gd name="T71" fmla="*/ 779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23" h="1101">
                <a:moveTo>
                  <a:pt x="1623" y="779"/>
                </a:moveTo>
                <a:lnTo>
                  <a:pt x="1622" y="813"/>
                </a:lnTo>
                <a:lnTo>
                  <a:pt x="1610" y="875"/>
                </a:lnTo>
                <a:lnTo>
                  <a:pt x="1585" y="933"/>
                </a:lnTo>
                <a:lnTo>
                  <a:pt x="1550" y="984"/>
                </a:lnTo>
                <a:lnTo>
                  <a:pt x="1508" y="1028"/>
                </a:lnTo>
                <a:lnTo>
                  <a:pt x="1457" y="1062"/>
                </a:lnTo>
                <a:lnTo>
                  <a:pt x="1400" y="1086"/>
                </a:lnTo>
                <a:lnTo>
                  <a:pt x="1338" y="1099"/>
                </a:lnTo>
                <a:lnTo>
                  <a:pt x="1304" y="1101"/>
                </a:lnTo>
                <a:lnTo>
                  <a:pt x="319" y="1101"/>
                </a:lnTo>
                <a:lnTo>
                  <a:pt x="285" y="1099"/>
                </a:lnTo>
                <a:lnTo>
                  <a:pt x="223" y="1086"/>
                </a:lnTo>
                <a:lnTo>
                  <a:pt x="166" y="1062"/>
                </a:lnTo>
                <a:lnTo>
                  <a:pt x="115" y="1028"/>
                </a:lnTo>
                <a:lnTo>
                  <a:pt x="73" y="984"/>
                </a:lnTo>
                <a:lnTo>
                  <a:pt x="38" y="933"/>
                </a:lnTo>
                <a:lnTo>
                  <a:pt x="14" y="875"/>
                </a:lnTo>
                <a:lnTo>
                  <a:pt x="1" y="813"/>
                </a:lnTo>
                <a:lnTo>
                  <a:pt x="0" y="779"/>
                </a:lnTo>
                <a:lnTo>
                  <a:pt x="1" y="749"/>
                </a:lnTo>
                <a:lnTo>
                  <a:pt x="11" y="692"/>
                </a:lnTo>
                <a:lnTo>
                  <a:pt x="31" y="640"/>
                </a:lnTo>
                <a:lnTo>
                  <a:pt x="60" y="591"/>
                </a:lnTo>
                <a:lnTo>
                  <a:pt x="96" y="549"/>
                </a:lnTo>
                <a:lnTo>
                  <a:pt x="138" y="514"/>
                </a:lnTo>
                <a:lnTo>
                  <a:pt x="187" y="487"/>
                </a:lnTo>
                <a:lnTo>
                  <a:pt x="241" y="468"/>
                </a:lnTo>
                <a:lnTo>
                  <a:pt x="269" y="462"/>
                </a:lnTo>
                <a:lnTo>
                  <a:pt x="267" y="445"/>
                </a:lnTo>
                <a:lnTo>
                  <a:pt x="265" y="427"/>
                </a:lnTo>
                <a:lnTo>
                  <a:pt x="267" y="407"/>
                </a:lnTo>
                <a:lnTo>
                  <a:pt x="275" y="366"/>
                </a:lnTo>
                <a:lnTo>
                  <a:pt x="289" y="330"/>
                </a:lnTo>
                <a:lnTo>
                  <a:pt x="311" y="298"/>
                </a:lnTo>
                <a:lnTo>
                  <a:pt x="338" y="270"/>
                </a:lnTo>
                <a:lnTo>
                  <a:pt x="371" y="249"/>
                </a:lnTo>
                <a:lnTo>
                  <a:pt x="407" y="233"/>
                </a:lnTo>
                <a:lnTo>
                  <a:pt x="446" y="225"/>
                </a:lnTo>
                <a:lnTo>
                  <a:pt x="468" y="225"/>
                </a:lnTo>
                <a:lnTo>
                  <a:pt x="486" y="225"/>
                </a:lnTo>
                <a:lnTo>
                  <a:pt x="521" y="231"/>
                </a:lnTo>
                <a:lnTo>
                  <a:pt x="571" y="252"/>
                </a:lnTo>
                <a:lnTo>
                  <a:pt x="598" y="273"/>
                </a:lnTo>
                <a:lnTo>
                  <a:pt x="622" y="219"/>
                </a:lnTo>
                <a:lnTo>
                  <a:pt x="666" y="146"/>
                </a:lnTo>
                <a:lnTo>
                  <a:pt x="701" y="103"/>
                </a:lnTo>
                <a:lnTo>
                  <a:pt x="743" y="65"/>
                </a:lnTo>
                <a:lnTo>
                  <a:pt x="793" y="35"/>
                </a:lnTo>
                <a:lnTo>
                  <a:pt x="854" y="14"/>
                </a:lnTo>
                <a:lnTo>
                  <a:pt x="925" y="1"/>
                </a:lnTo>
                <a:lnTo>
                  <a:pt x="967" y="0"/>
                </a:lnTo>
                <a:lnTo>
                  <a:pt x="1017" y="3"/>
                </a:lnTo>
                <a:lnTo>
                  <a:pt x="1105" y="20"/>
                </a:lnTo>
                <a:lnTo>
                  <a:pt x="1182" y="55"/>
                </a:lnTo>
                <a:lnTo>
                  <a:pt x="1245" y="106"/>
                </a:lnTo>
                <a:lnTo>
                  <a:pt x="1295" y="166"/>
                </a:lnTo>
                <a:lnTo>
                  <a:pt x="1331" y="237"/>
                </a:lnTo>
                <a:lnTo>
                  <a:pt x="1357" y="314"/>
                </a:lnTo>
                <a:lnTo>
                  <a:pt x="1369" y="395"/>
                </a:lnTo>
                <a:lnTo>
                  <a:pt x="1369" y="437"/>
                </a:lnTo>
                <a:lnTo>
                  <a:pt x="1369" y="452"/>
                </a:lnTo>
                <a:lnTo>
                  <a:pt x="1369" y="465"/>
                </a:lnTo>
                <a:lnTo>
                  <a:pt x="1396" y="471"/>
                </a:lnTo>
                <a:lnTo>
                  <a:pt x="1446" y="491"/>
                </a:lnTo>
                <a:lnTo>
                  <a:pt x="1492" y="519"/>
                </a:lnTo>
                <a:lnTo>
                  <a:pt x="1533" y="554"/>
                </a:lnTo>
                <a:lnTo>
                  <a:pt x="1567" y="596"/>
                </a:lnTo>
                <a:lnTo>
                  <a:pt x="1594" y="644"/>
                </a:lnTo>
                <a:lnTo>
                  <a:pt x="1613" y="695"/>
                </a:lnTo>
                <a:lnTo>
                  <a:pt x="1622" y="751"/>
                </a:lnTo>
                <a:lnTo>
                  <a:pt x="1623" y="779"/>
                </a:lnTo>
                <a:close/>
              </a:path>
            </a:pathLst>
          </a:custGeom>
          <a:solidFill>
            <a:srgbClr val="ABD4F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" name="자유형 43">
            <a:extLst>
              <a:ext uri="{FF2B5EF4-FFF2-40B4-BE49-F238E27FC236}">
                <a16:creationId xmlns:a16="http://schemas.microsoft.com/office/drawing/2014/main" id="{5B73B861-2F00-4A31-ACBF-13FFE8526157}"/>
              </a:ext>
            </a:extLst>
          </p:cNvPr>
          <p:cNvSpPr/>
          <p:nvPr/>
        </p:nvSpPr>
        <p:spPr>
          <a:xfrm>
            <a:off x="0" y="5027257"/>
            <a:ext cx="12192000" cy="693827"/>
          </a:xfrm>
          <a:custGeom>
            <a:avLst/>
            <a:gdLst>
              <a:gd name="connsiteX0" fmla="*/ 2362200 w 12192000"/>
              <a:gd name="connsiteY0" fmla="*/ 183 h 746698"/>
              <a:gd name="connsiteX1" fmla="*/ 12192000 w 12192000"/>
              <a:gd name="connsiteY1" fmla="*/ 420771 h 746698"/>
              <a:gd name="connsiteX2" fmla="*/ 12192000 w 12192000"/>
              <a:gd name="connsiteY2" fmla="*/ 613576 h 746698"/>
              <a:gd name="connsiteX3" fmla="*/ 0 w 12192000"/>
              <a:gd name="connsiteY3" fmla="*/ 613576 h 746698"/>
              <a:gd name="connsiteX4" fmla="*/ 0 w 12192000"/>
              <a:gd name="connsiteY4" fmla="*/ 420771 h 746698"/>
              <a:gd name="connsiteX5" fmla="*/ 2362200 w 12192000"/>
              <a:gd name="connsiteY5" fmla="*/ 183 h 74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746698">
                <a:moveTo>
                  <a:pt x="2362200" y="183"/>
                </a:moveTo>
                <a:cubicBezTo>
                  <a:pt x="4556522" y="-14998"/>
                  <a:pt x="6643688" y="920834"/>
                  <a:pt x="12192000" y="420771"/>
                </a:cubicBezTo>
                <a:lnTo>
                  <a:pt x="12192000" y="613576"/>
                </a:lnTo>
                <a:cubicBezTo>
                  <a:pt x="4794250" y="1216645"/>
                  <a:pt x="3549650" y="-489180"/>
                  <a:pt x="0" y="613576"/>
                </a:cubicBezTo>
                <a:lnTo>
                  <a:pt x="0" y="420771"/>
                </a:lnTo>
                <a:cubicBezTo>
                  <a:pt x="887413" y="115971"/>
                  <a:pt x="1630760" y="5243"/>
                  <a:pt x="2362200" y="18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Group 4">
            <a:extLst>
              <a:ext uri="{FF2B5EF4-FFF2-40B4-BE49-F238E27FC236}">
                <a16:creationId xmlns:a16="http://schemas.microsoft.com/office/drawing/2014/main" id="{F906DD8C-211E-463D-9A0F-BD55EC0B9BF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80965" y="3040869"/>
            <a:ext cx="738029" cy="667741"/>
            <a:chOff x="645" y="-337"/>
            <a:chExt cx="2688" cy="2432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4CF4351D-945F-4723-A515-8C519771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" y="-273"/>
              <a:ext cx="2688" cy="1408"/>
            </a:xfrm>
            <a:custGeom>
              <a:avLst/>
              <a:gdLst>
                <a:gd name="T0" fmla="*/ 0 w 8065"/>
                <a:gd name="T1" fmla="*/ 4225 h 4225"/>
                <a:gd name="T2" fmla="*/ 27 w 8065"/>
                <a:gd name="T3" fmla="*/ 4224 h 4225"/>
                <a:gd name="T4" fmla="*/ 94 w 8065"/>
                <a:gd name="T5" fmla="*/ 4206 h 4225"/>
                <a:gd name="T6" fmla="*/ 171 w 8065"/>
                <a:gd name="T7" fmla="*/ 4175 h 4225"/>
                <a:gd name="T8" fmla="*/ 259 w 8065"/>
                <a:gd name="T9" fmla="*/ 4127 h 4225"/>
                <a:gd name="T10" fmla="*/ 408 w 8065"/>
                <a:gd name="T11" fmla="*/ 4032 h 4225"/>
                <a:gd name="T12" fmla="*/ 638 w 8065"/>
                <a:gd name="T13" fmla="*/ 3859 h 4225"/>
                <a:gd name="T14" fmla="*/ 897 w 8065"/>
                <a:gd name="T15" fmla="*/ 3640 h 4225"/>
                <a:gd name="T16" fmla="*/ 1178 w 8065"/>
                <a:gd name="T17" fmla="*/ 3384 h 4225"/>
                <a:gd name="T18" fmla="*/ 1478 w 8065"/>
                <a:gd name="T19" fmla="*/ 3096 h 4225"/>
                <a:gd name="T20" fmla="*/ 1787 w 8065"/>
                <a:gd name="T21" fmla="*/ 2782 h 4225"/>
                <a:gd name="T22" fmla="*/ 2103 w 8065"/>
                <a:gd name="T23" fmla="*/ 2448 h 4225"/>
                <a:gd name="T24" fmla="*/ 2417 w 8065"/>
                <a:gd name="T25" fmla="*/ 2104 h 4225"/>
                <a:gd name="T26" fmla="*/ 2724 w 8065"/>
                <a:gd name="T27" fmla="*/ 1751 h 4225"/>
                <a:gd name="T28" fmla="*/ 3019 w 8065"/>
                <a:gd name="T29" fmla="*/ 1401 h 4225"/>
                <a:gd name="T30" fmla="*/ 3297 w 8065"/>
                <a:gd name="T31" fmla="*/ 1055 h 4225"/>
                <a:gd name="T32" fmla="*/ 3549 w 8065"/>
                <a:gd name="T33" fmla="*/ 725 h 4225"/>
                <a:gd name="T34" fmla="*/ 3771 w 8065"/>
                <a:gd name="T35" fmla="*/ 414 h 4225"/>
                <a:gd name="T36" fmla="*/ 3956 w 8065"/>
                <a:gd name="T37" fmla="*/ 129 h 4225"/>
                <a:gd name="T38" fmla="*/ 4033 w 8065"/>
                <a:gd name="T39" fmla="*/ 0 h 4225"/>
                <a:gd name="T40" fmla="*/ 4109 w 8065"/>
                <a:gd name="T41" fmla="*/ 129 h 4225"/>
                <a:gd name="T42" fmla="*/ 4295 w 8065"/>
                <a:gd name="T43" fmla="*/ 414 h 4225"/>
                <a:gd name="T44" fmla="*/ 4517 w 8065"/>
                <a:gd name="T45" fmla="*/ 725 h 4225"/>
                <a:gd name="T46" fmla="*/ 4769 w 8065"/>
                <a:gd name="T47" fmla="*/ 1055 h 4225"/>
                <a:gd name="T48" fmla="*/ 5047 w 8065"/>
                <a:gd name="T49" fmla="*/ 1401 h 4225"/>
                <a:gd name="T50" fmla="*/ 5342 w 8065"/>
                <a:gd name="T51" fmla="*/ 1751 h 4225"/>
                <a:gd name="T52" fmla="*/ 5649 w 8065"/>
                <a:gd name="T53" fmla="*/ 2104 h 4225"/>
                <a:gd name="T54" fmla="*/ 5963 w 8065"/>
                <a:gd name="T55" fmla="*/ 2448 h 4225"/>
                <a:gd name="T56" fmla="*/ 6278 w 8065"/>
                <a:gd name="T57" fmla="*/ 2782 h 4225"/>
                <a:gd name="T58" fmla="*/ 6588 w 8065"/>
                <a:gd name="T59" fmla="*/ 3096 h 4225"/>
                <a:gd name="T60" fmla="*/ 6887 w 8065"/>
                <a:gd name="T61" fmla="*/ 3384 h 4225"/>
                <a:gd name="T62" fmla="*/ 7168 w 8065"/>
                <a:gd name="T63" fmla="*/ 3640 h 4225"/>
                <a:gd name="T64" fmla="*/ 7427 w 8065"/>
                <a:gd name="T65" fmla="*/ 3859 h 4225"/>
                <a:gd name="T66" fmla="*/ 7658 w 8065"/>
                <a:gd name="T67" fmla="*/ 4032 h 4225"/>
                <a:gd name="T68" fmla="*/ 7806 w 8065"/>
                <a:gd name="T69" fmla="*/ 4127 h 4225"/>
                <a:gd name="T70" fmla="*/ 7894 w 8065"/>
                <a:gd name="T71" fmla="*/ 4175 h 4225"/>
                <a:gd name="T72" fmla="*/ 7972 w 8065"/>
                <a:gd name="T73" fmla="*/ 4206 h 4225"/>
                <a:gd name="T74" fmla="*/ 8038 w 8065"/>
                <a:gd name="T75" fmla="*/ 4224 h 4225"/>
                <a:gd name="T76" fmla="*/ 8065 w 8065"/>
                <a:gd name="T77" fmla="*/ 4225 h 4225"/>
                <a:gd name="T78" fmla="*/ 0 w 8065"/>
                <a:gd name="T79" fmla="*/ 4225 h 4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65" h="4225">
                  <a:moveTo>
                    <a:pt x="0" y="4225"/>
                  </a:moveTo>
                  <a:lnTo>
                    <a:pt x="27" y="4224"/>
                  </a:lnTo>
                  <a:lnTo>
                    <a:pt x="94" y="4206"/>
                  </a:lnTo>
                  <a:lnTo>
                    <a:pt x="171" y="4175"/>
                  </a:lnTo>
                  <a:lnTo>
                    <a:pt x="259" y="4127"/>
                  </a:lnTo>
                  <a:lnTo>
                    <a:pt x="408" y="4032"/>
                  </a:lnTo>
                  <a:lnTo>
                    <a:pt x="638" y="3859"/>
                  </a:lnTo>
                  <a:lnTo>
                    <a:pt x="897" y="3640"/>
                  </a:lnTo>
                  <a:lnTo>
                    <a:pt x="1178" y="3384"/>
                  </a:lnTo>
                  <a:lnTo>
                    <a:pt x="1478" y="3096"/>
                  </a:lnTo>
                  <a:lnTo>
                    <a:pt x="1787" y="2782"/>
                  </a:lnTo>
                  <a:lnTo>
                    <a:pt x="2103" y="2448"/>
                  </a:lnTo>
                  <a:lnTo>
                    <a:pt x="2417" y="2104"/>
                  </a:lnTo>
                  <a:lnTo>
                    <a:pt x="2724" y="1751"/>
                  </a:lnTo>
                  <a:lnTo>
                    <a:pt x="3019" y="1401"/>
                  </a:lnTo>
                  <a:lnTo>
                    <a:pt x="3297" y="1055"/>
                  </a:lnTo>
                  <a:lnTo>
                    <a:pt x="3549" y="725"/>
                  </a:lnTo>
                  <a:lnTo>
                    <a:pt x="3771" y="414"/>
                  </a:lnTo>
                  <a:lnTo>
                    <a:pt x="3956" y="129"/>
                  </a:lnTo>
                  <a:lnTo>
                    <a:pt x="4033" y="0"/>
                  </a:lnTo>
                  <a:lnTo>
                    <a:pt x="4109" y="129"/>
                  </a:lnTo>
                  <a:lnTo>
                    <a:pt x="4295" y="414"/>
                  </a:lnTo>
                  <a:lnTo>
                    <a:pt x="4517" y="725"/>
                  </a:lnTo>
                  <a:lnTo>
                    <a:pt x="4769" y="1055"/>
                  </a:lnTo>
                  <a:lnTo>
                    <a:pt x="5047" y="1401"/>
                  </a:lnTo>
                  <a:lnTo>
                    <a:pt x="5342" y="1751"/>
                  </a:lnTo>
                  <a:lnTo>
                    <a:pt x="5649" y="2104"/>
                  </a:lnTo>
                  <a:lnTo>
                    <a:pt x="5963" y="2448"/>
                  </a:lnTo>
                  <a:lnTo>
                    <a:pt x="6278" y="2782"/>
                  </a:lnTo>
                  <a:lnTo>
                    <a:pt x="6588" y="3096"/>
                  </a:lnTo>
                  <a:lnTo>
                    <a:pt x="6887" y="3384"/>
                  </a:lnTo>
                  <a:lnTo>
                    <a:pt x="7168" y="3640"/>
                  </a:lnTo>
                  <a:lnTo>
                    <a:pt x="7427" y="3859"/>
                  </a:lnTo>
                  <a:lnTo>
                    <a:pt x="7658" y="4032"/>
                  </a:lnTo>
                  <a:lnTo>
                    <a:pt x="7806" y="4127"/>
                  </a:lnTo>
                  <a:lnTo>
                    <a:pt x="7894" y="4175"/>
                  </a:lnTo>
                  <a:lnTo>
                    <a:pt x="7972" y="4206"/>
                  </a:lnTo>
                  <a:lnTo>
                    <a:pt x="8038" y="4224"/>
                  </a:lnTo>
                  <a:lnTo>
                    <a:pt x="8065" y="4225"/>
                  </a:lnTo>
                  <a:lnTo>
                    <a:pt x="0" y="42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">
              <a:extLst>
                <a:ext uri="{FF2B5EF4-FFF2-40B4-BE49-F238E27FC236}">
                  <a16:creationId xmlns:a16="http://schemas.microsoft.com/office/drawing/2014/main" id="{E21886A2-EB3F-4D2C-900D-FD2690384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" y="-337"/>
              <a:ext cx="192" cy="1920"/>
            </a:xfrm>
            <a:prstGeom prst="rect">
              <a:avLst/>
            </a:prstGeom>
            <a:solidFill>
              <a:srgbClr val="D9CCB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0560D61F-692C-4534-8EE8-E7A8161D2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" y="1519"/>
              <a:ext cx="2432" cy="576"/>
            </a:xfrm>
            <a:custGeom>
              <a:avLst/>
              <a:gdLst>
                <a:gd name="T0" fmla="*/ 1152 w 7296"/>
                <a:gd name="T1" fmla="*/ 1728 h 1728"/>
                <a:gd name="T2" fmla="*/ 0 w 7296"/>
                <a:gd name="T3" fmla="*/ 0 h 1728"/>
                <a:gd name="T4" fmla="*/ 7296 w 7296"/>
                <a:gd name="T5" fmla="*/ 0 h 1728"/>
                <a:gd name="T6" fmla="*/ 6144 w 7296"/>
                <a:gd name="T7" fmla="*/ 1728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96" h="1728">
                  <a:moveTo>
                    <a:pt x="1152" y="1728"/>
                  </a:moveTo>
                  <a:lnTo>
                    <a:pt x="0" y="0"/>
                  </a:lnTo>
                  <a:lnTo>
                    <a:pt x="7296" y="0"/>
                  </a:lnTo>
                  <a:lnTo>
                    <a:pt x="6144" y="1728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37615A18-42B3-48AA-80E9-EDC3175D1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" y="1519"/>
              <a:ext cx="640" cy="576"/>
            </a:xfrm>
            <a:custGeom>
              <a:avLst/>
              <a:gdLst>
                <a:gd name="T0" fmla="*/ 0 w 1919"/>
                <a:gd name="T1" fmla="*/ 0 h 1728"/>
                <a:gd name="T2" fmla="*/ 1152 w 1919"/>
                <a:gd name="T3" fmla="*/ 1728 h 1728"/>
                <a:gd name="T4" fmla="*/ 1919 w 1919"/>
                <a:gd name="T5" fmla="*/ 1728 h 1728"/>
                <a:gd name="T6" fmla="*/ 767 w 1919"/>
                <a:gd name="T7" fmla="*/ 0 h 1728"/>
                <a:gd name="T8" fmla="*/ 0 w 1919"/>
                <a:gd name="T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9" h="1728">
                  <a:moveTo>
                    <a:pt x="0" y="0"/>
                  </a:moveTo>
                  <a:lnTo>
                    <a:pt x="1152" y="1728"/>
                  </a:lnTo>
                  <a:lnTo>
                    <a:pt x="1919" y="1728"/>
                  </a:lnTo>
                  <a:lnTo>
                    <a:pt x="7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9A7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EB7F54D3-7EBE-4044-83A4-E6E5E99B4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5" y="1519"/>
              <a:ext cx="640" cy="576"/>
            </a:xfrm>
            <a:custGeom>
              <a:avLst/>
              <a:gdLst>
                <a:gd name="T0" fmla="*/ 1152 w 1920"/>
                <a:gd name="T1" fmla="*/ 0 h 1728"/>
                <a:gd name="T2" fmla="*/ 0 w 1920"/>
                <a:gd name="T3" fmla="*/ 1728 h 1728"/>
                <a:gd name="T4" fmla="*/ 768 w 1920"/>
                <a:gd name="T5" fmla="*/ 1728 h 1728"/>
                <a:gd name="T6" fmla="*/ 1920 w 1920"/>
                <a:gd name="T7" fmla="*/ 0 h 1728"/>
                <a:gd name="T8" fmla="*/ 1152 w 1920"/>
                <a:gd name="T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1728">
                  <a:moveTo>
                    <a:pt x="1152" y="0"/>
                  </a:moveTo>
                  <a:lnTo>
                    <a:pt x="0" y="1728"/>
                  </a:lnTo>
                  <a:lnTo>
                    <a:pt x="768" y="1728"/>
                  </a:lnTo>
                  <a:lnTo>
                    <a:pt x="1920" y="0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D9CCB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8CAB608B-9925-4CF6-9C81-98021D086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" y="-337"/>
              <a:ext cx="1920" cy="2432"/>
            </a:xfrm>
            <a:custGeom>
              <a:avLst/>
              <a:gdLst>
                <a:gd name="T0" fmla="*/ 2881 w 5761"/>
                <a:gd name="T1" fmla="*/ 5569 h 7297"/>
                <a:gd name="T2" fmla="*/ 2881 w 5761"/>
                <a:gd name="T3" fmla="*/ 0 h 7297"/>
                <a:gd name="T4" fmla="*/ 2593 w 5761"/>
                <a:gd name="T5" fmla="*/ 0 h 7297"/>
                <a:gd name="T6" fmla="*/ 2593 w 5761"/>
                <a:gd name="T7" fmla="*/ 5569 h 7297"/>
                <a:gd name="T8" fmla="*/ 0 w 5761"/>
                <a:gd name="T9" fmla="*/ 5569 h 7297"/>
                <a:gd name="T10" fmla="*/ 1152 w 5761"/>
                <a:gd name="T11" fmla="*/ 7297 h 7297"/>
                <a:gd name="T12" fmla="*/ 4609 w 5761"/>
                <a:gd name="T13" fmla="*/ 7297 h 7297"/>
                <a:gd name="T14" fmla="*/ 5761 w 5761"/>
                <a:gd name="T15" fmla="*/ 5569 h 7297"/>
                <a:gd name="T16" fmla="*/ 2881 w 5761"/>
                <a:gd name="T17" fmla="*/ 5569 h 7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61" h="7297">
                  <a:moveTo>
                    <a:pt x="2881" y="5569"/>
                  </a:moveTo>
                  <a:lnTo>
                    <a:pt x="2881" y="0"/>
                  </a:lnTo>
                  <a:lnTo>
                    <a:pt x="2593" y="0"/>
                  </a:lnTo>
                  <a:lnTo>
                    <a:pt x="2593" y="5569"/>
                  </a:lnTo>
                  <a:lnTo>
                    <a:pt x="0" y="5569"/>
                  </a:lnTo>
                  <a:lnTo>
                    <a:pt x="1152" y="7297"/>
                  </a:lnTo>
                  <a:lnTo>
                    <a:pt x="4609" y="7297"/>
                  </a:lnTo>
                  <a:lnTo>
                    <a:pt x="5761" y="5569"/>
                  </a:lnTo>
                  <a:lnTo>
                    <a:pt x="2881" y="5569"/>
                  </a:lnTo>
                  <a:close/>
                </a:path>
              </a:pathLst>
            </a:custGeom>
            <a:solidFill>
              <a:srgbClr val="BFA99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9" name="Group 4">
            <a:extLst>
              <a:ext uri="{FF2B5EF4-FFF2-40B4-BE49-F238E27FC236}">
                <a16:creationId xmlns:a16="http://schemas.microsoft.com/office/drawing/2014/main" id="{CC25B9E0-EA0A-44FA-A840-B7B6351ACC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01995" y="3245517"/>
            <a:ext cx="386528" cy="349716"/>
            <a:chOff x="645" y="-337"/>
            <a:chExt cx="2688" cy="2432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4F807E92-7A41-487E-820F-2696AF0F7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" y="-273"/>
              <a:ext cx="2688" cy="1408"/>
            </a:xfrm>
            <a:custGeom>
              <a:avLst/>
              <a:gdLst>
                <a:gd name="T0" fmla="*/ 0 w 8065"/>
                <a:gd name="T1" fmla="*/ 4225 h 4225"/>
                <a:gd name="T2" fmla="*/ 27 w 8065"/>
                <a:gd name="T3" fmla="*/ 4224 h 4225"/>
                <a:gd name="T4" fmla="*/ 94 w 8065"/>
                <a:gd name="T5" fmla="*/ 4206 h 4225"/>
                <a:gd name="T6" fmla="*/ 171 w 8065"/>
                <a:gd name="T7" fmla="*/ 4175 h 4225"/>
                <a:gd name="T8" fmla="*/ 259 w 8065"/>
                <a:gd name="T9" fmla="*/ 4127 h 4225"/>
                <a:gd name="T10" fmla="*/ 408 w 8065"/>
                <a:gd name="T11" fmla="*/ 4032 h 4225"/>
                <a:gd name="T12" fmla="*/ 638 w 8065"/>
                <a:gd name="T13" fmla="*/ 3859 h 4225"/>
                <a:gd name="T14" fmla="*/ 897 w 8065"/>
                <a:gd name="T15" fmla="*/ 3640 h 4225"/>
                <a:gd name="T16" fmla="*/ 1178 w 8065"/>
                <a:gd name="T17" fmla="*/ 3384 h 4225"/>
                <a:gd name="T18" fmla="*/ 1478 w 8065"/>
                <a:gd name="T19" fmla="*/ 3096 h 4225"/>
                <a:gd name="T20" fmla="*/ 1787 w 8065"/>
                <a:gd name="T21" fmla="*/ 2782 h 4225"/>
                <a:gd name="T22" fmla="*/ 2103 w 8065"/>
                <a:gd name="T23" fmla="*/ 2448 h 4225"/>
                <a:gd name="T24" fmla="*/ 2417 w 8065"/>
                <a:gd name="T25" fmla="*/ 2104 h 4225"/>
                <a:gd name="T26" fmla="*/ 2724 w 8065"/>
                <a:gd name="T27" fmla="*/ 1751 h 4225"/>
                <a:gd name="T28" fmla="*/ 3019 w 8065"/>
                <a:gd name="T29" fmla="*/ 1401 h 4225"/>
                <a:gd name="T30" fmla="*/ 3297 w 8065"/>
                <a:gd name="T31" fmla="*/ 1055 h 4225"/>
                <a:gd name="T32" fmla="*/ 3549 w 8065"/>
                <a:gd name="T33" fmla="*/ 725 h 4225"/>
                <a:gd name="T34" fmla="*/ 3771 w 8065"/>
                <a:gd name="T35" fmla="*/ 414 h 4225"/>
                <a:gd name="T36" fmla="*/ 3956 w 8065"/>
                <a:gd name="T37" fmla="*/ 129 h 4225"/>
                <a:gd name="T38" fmla="*/ 4033 w 8065"/>
                <a:gd name="T39" fmla="*/ 0 h 4225"/>
                <a:gd name="T40" fmla="*/ 4109 w 8065"/>
                <a:gd name="T41" fmla="*/ 129 h 4225"/>
                <a:gd name="T42" fmla="*/ 4295 w 8065"/>
                <a:gd name="T43" fmla="*/ 414 h 4225"/>
                <a:gd name="T44" fmla="*/ 4517 w 8065"/>
                <a:gd name="T45" fmla="*/ 725 h 4225"/>
                <a:gd name="T46" fmla="*/ 4769 w 8065"/>
                <a:gd name="T47" fmla="*/ 1055 h 4225"/>
                <a:gd name="T48" fmla="*/ 5047 w 8065"/>
                <a:gd name="T49" fmla="*/ 1401 h 4225"/>
                <a:gd name="T50" fmla="*/ 5342 w 8065"/>
                <a:gd name="T51" fmla="*/ 1751 h 4225"/>
                <a:gd name="T52" fmla="*/ 5649 w 8065"/>
                <a:gd name="T53" fmla="*/ 2104 h 4225"/>
                <a:gd name="T54" fmla="*/ 5963 w 8065"/>
                <a:gd name="T55" fmla="*/ 2448 h 4225"/>
                <a:gd name="T56" fmla="*/ 6278 w 8065"/>
                <a:gd name="T57" fmla="*/ 2782 h 4225"/>
                <a:gd name="T58" fmla="*/ 6588 w 8065"/>
                <a:gd name="T59" fmla="*/ 3096 h 4225"/>
                <a:gd name="T60" fmla="*/ 6887 w 8065"/>
                <a:gd name="T61" fmla="*/ 3384 h 4225"/>
                <a:gd name="T62" fmla="*/ 7168 w 8065"/>
                <a:gd name="T63" fmla="*/ 3640 h 4225"/>
                <a:gd name="T64" fmla="*/ 7427 w 8065"/>
                <a:gd name="T65" fmla="*/ 3859 h 4225"/>
                <a:gd name="T66" fmla="*/ 7658 w 8065"/>
                <a:gd name="T67" fmla="*/ 4032 h 4225"/>
                <a:gd name="T68" fmla="*/ 7806 w 8065"/>
                <a:gd name="T69" fmla="*/ 4127 h 4225"/>
                <a:gd name="T70" fmla="*/ 7894 w 8065"/>
                <a:gd name="T71" fmla="*/ 4175 h 4225"/>
                <a:gd name="T72" fmla="*/ 7972 w 8065"/>
                <a:gd name="T73" fmla="*/ 4206 h 4225"/>
                <a:gd name="T74" fmla="*/ 8038 w 8065"/>
                <a:gd name="T75" fmla="*/ 4224 h 4225"/>
                <a:gd name="T76" fmla="*/ 8065 w 8065"/>
                <a:gd name="T77" fmla="*/ 4225 h 4225"/>
                <a:gd name="T78" fmla="*/ 0 w 8065"/>
                <a:gd name="T79" fmla="*/ 4225 h 4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65" h="4225">
                  <a:moveTo>
                    <a:pt x="0" y="4225"/>
                  </a:moveTo>
                  <a:lnTo>
                    <a:pt x="27" y="4224"/>
                  </a:lnTo>
                  <a:lnTo>
                    <a:pt x="94" y="4206"/>
                  </a:lnTo>
                  <a:lnTo>
                    <a:pt x="171" y="4175"/>
                  </a:lnTo>
                  <a:lnTo>
                    <a:pt x="259" y="4127"/>
                  </a:lnTo>
                  <a:lnTo>
                    <a:pt x="408" y="4032"/>
                  </a:lnTo>
                  <a:lnTo>
                    <a:pt x="638" y="3859"/>
                  </a:lnTo>
                  <a:lnTo>
                    <a:pt x="897" y="3640"/>
                  </a:lnTo>
                  <a:lnTo>
                    <a:pt x="1178" y="3384"/>
                  </a:lnTo>
                  <a:lnTo>
                    <a:pt x="1478" y="3096"/>
                  </a:lnTo>
                  <a:lnTo>
                    <a:pt x="1787" y="2782"/>
                  </a:lnTo>
                  <a:lnTo>
                    <a:pt x="2103" y="2448"/>
                  </a:lnTo>
                  <a:lnTo>
                    <a:pt x="2417" y="2104"/>
                  </a:lnTo>
                  <a:lnTo>
                    <a:pt x="2724" y="1751"/>
                  </a:lnTo>
                  <a:lnTo>
                    <a:pt x="3019" y="1401"/>
                  </a:lnTo>
                  <a:lnTo>
                    <a:pt x="3297" y="1055"/>
                  </a:lnTo>
                  <a:lnTo>
                    <a:pt x="3549" y="725"/>
                  </a:lnTo>
                  <a:lnTo>
                    <a:pt x="3771" y="414"/>
                  </a:lnTo>
                  <a:lnTo>
                    <a:pt x="3956" y="129"/>
                  </a:lnTo>
                  <a:lnTo>
                    <a:pt x="4033" y="0"/>
                  </a:lnTo>
                  <a:lnTo>
                    <a:pt x="4109" y="129"/>
                  </a:lnTo>
                  <a:lnTo>
                    <a:pt x="4295" y="414"/>
                  </a:lnTo>
                  <a:lnTo>
                    <a:pt x="4517" y="725"/>
                  </a:lnTo>
                  <a:lnTo>
                    <a:pt x="4769" y="1055"/>
                  </a:lnTo>
                  <a:lnTo>
                    <a:pt x="5047" y="1401"/>
                  </a:lnTo>
                  <a:lnTo>
                    <a:pt x="5342" y="1751"/>
                  </a:lnTo>
                  <a:lnTo>
                    <a:pt x="5649" y="2104"/>
                  </a:lnTo>
                  <a:lnTo>
                    <a:pt x="5963" y="2448"/>
                  </a:lnTo>
                  <a:lnTo>
                    <a:pt x="6278" y="2782"/>
                  </a:lnTo>
                  <a:lnTo>
                    <a:pt x="6588" y="3096"/>
                  </a:lnTo>
                  <a:lnTo>
                    <a:pt x="6887" y="3384"/>
                  </a:lnTo>
                  <a:lnTo>
                    <a:pt x="7168" y="3640"/>
                  </a:lnTo>
                  <a:lnTo>
                    <a:pt x="7427" y="3859"/>
                  </a:lnTo>
                  <a:lnTo>
                    <a:pt x="7658" y="4032"/>
                  </a:lnTo>
                  <a:lnTo>
                    <a:pt x="7806" y="4127"/>
                  </a:lnTo>
                  <a:lnTo>
                    <a:pt x="7894" y="4175"/>
                  </a:lnTo>
                  <a:lnTo>
                    <a:pt x="7972" y="4206"/>
                  </a:lnTo>
                  <a:lnTo>
                    <a:pt x="8038" y="4224"/>
                  </a:lnTo>
                  <a:lnTo>
                    <a:pt x="8065" y="4225"/>
                  </a:lnTo>
                  <a:lnTo>
                    <a:pt x="0" y="42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6">
              <a:extLst>
                <a:ext uri="{FF2B5EF4-FFF2-40B4-BE49-F238E27FC236}">
                  <a16:creationId xmlns:a16="http://schemas.microsoft.com/office/drawing/2014/main" id="{2B4BB8C8-56FE-4515-BCFD-D4FF2B7EA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3" y="-337"/>
              <a:ext cx="192" cy="1920"/>
            </a:xfrm>
            <a:prstGeom prst="rect">
              <a:avLst/>
            </a:prstGeom>
            <a:solidFill>
              <a:srgbClr val="D9CCB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437652C0-FDDD-48CA-8991-16266B69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" y="1519"/>
              <a:ext cx="2432" cy="576"/>
            </a:xfrm>
            <a:custGeom>
              <a:avLst/>
              <a:gdLst>
                <a:gd name="T0" fmla="*/ 1152 w 7296"/>
                <a:gd name="T1" fmla="*/ 1728 h 1728"/>
                <a:gd name="T2" fmla="*/ 0 w 7296"/>
                <a:gd name="T3" fmla="*/ 0 h 1728"/>
                <a:gd name="T4" fmla="*/ 7296 w 7296"/>
                <a:gd name="T5" fmla="*/ 0 h 1728"/>
                <a:gd name="T6" fmla="*/ 6144 w 7296"/>
                <a:gd name="T7" fmla="*/ 1728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96" h="1728">
                  <a:moveTo>
                    <a:pt x="1152" y="1728"/>
                  </a:moveTo>
                  <a:lnTo>
                    <a:pt x="0" y="0"/>
                  </a:lnTo>
                  <a:lnTo>
                    <a:pt x="7296" y="0"/>
                  </a:lnTo>
                  <a:lnTo>
                    <a:pt x="6144" y="1728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F5A9B7A5-10F7-4F1A-9F31-E69D89168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" y="1519"/>
              <a:ext cx="640" cy="576"/>
            </a:xfrm>
            <a:custGeom>
              <a:avLst/>
              <a:gdLst>
                <a:gd name="T0" fmla="*/ 0 w 1919"/>
                <a:gd name="T1" fmla="*/ 0 h 1728"/>
                <a:gd name="T2" fmla="*/ 1152 w 1919"/>
                <a:gd name="T3" fmla="*/ 1728 h 1728"/>
                <a:gd name="T4" fmla="*/ 1919 w 1919"/>
                <a:gd name="T5" fmla="*/ 1728 h 1728"/>
                <a:gd name="T6" fmla="*/ 767 w 1919"/>
                <a:gd name="T7" fmla="*/ 0 h 1728"/>
                <a:gd name="T8" fmla="*/ 0 w 1919"/>
                <a:gd name="T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9" h="1728">
                  <a:moveTo>
                    <a:pt x="0" y="0"/>
                  </a:moveTo>
                  <a:lnTo>
                    <a:pt x="1152" y="1728"/>
                  </a:lnTo>
                  <a:lnTo>
                    <a:pt x="1919" y="1728"/>
                  </a:lnTo>
                  <a:lnTo>
                    <a:pt x="7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9A7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E7CFBA5C-2931-4F86-AC3D-A70023058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5" y="1519"/>
              <a:ext cx="640" cy="576"/>
            </a:xfrm>
            <a:custGeom>
              <a:avLst/>
              <a:gdLst>
                <a:gd name="T0" fmla="*/ 1152 w 1920"/>
                <a:gd name="T1" fmla="*/ 0 h 1728"/>
                <a:gd name="T2" fmla="*/ 0 w 1920"/>
                <a:gd name="T3" fmla="*/ 1728 h 1728"/>
                <a:gd name="T4" fmla="*/ 768 w 1920"/>
                <a:gd name="T5" fmla="*/ 1728 h 1728"/>
                <a:gd name="T6" fmla="*/ 1920 w 1920"/>
                <a:gd name="T7" fmla="*/ 0 h 1728"/>
                <a:gd name="T8" fmla="*/ 1152 w 1920"/>
                <a:gd name="T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0" h="1728">
                  <a:moveTo>
                    <a:pt x="1152" y="0"/>
                  </a:moveTo>
                  <a:lnTo>
                    <a:pt x="0" y="1728"/>
                  </a:lnTo>
                  <a:lnTo>
                    <a:pt x="768" y="1728"/>
                  </a:lnTo>
                  <a:lnTo>
                    <a:pt x="1920" y="0"/>
                  </a:lnTo>
                  <a:lnTo>
                    <a:pt x="1152" y="0"/>
                  </a:lnTo>
                  <a:close/>
                </a:path>
              </a:pathLst>
            </a:custGeom>
            <a:solidFill>
              <a:srgbClr val="D9CCB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0B23065C-723E-45CA-A49E-6F489F097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" y="-337"/>
              <a:ext cx="1920" cy="2432"/>
            </a:xfrm>
            <a:custGeom>
              <a:avLst/>
              <a:gdLst>
                <a:gd name="T0" fmla="*/ 2881 w 5761"/>
                <a:gd name="T1" fmla="*/ 5569 h 7297"/>
                <a:gd name="T2" fmla="*/ 2881 w 5761"/>
                <a:gd name="T3" fmla="*/ 0 h 7297"/>
                <a:gd name="T4" fmla="*/ 2593 w 5761"/>
                <a:gd name="T5" fmla="*/ 0 h 7297"/>
                <a:gd name="T6" fmla="*/ 2593 w 5761"/>
                <a:gd name="T7" fmla="*/ 5569 h 7297"/>
                <a:gd name="T8" fmla="*/ 0 w 5761"/>
                <a:gd name="T9" fmla="*/ 5569 h 7297"/>
                <a:gd name="T10" fmla="*/ 1152 w 5761"/>
                <a:gd name="T11" fmla="*/ 7297 h 7297"/>
                <a:gd name="T12" fmla="*/ 4609 w 5761"/>
                <a:gd name="T13" fmla="*/ 7297 h 7297"/>
                <a:gd name="T14" fmla="*/ 5761 w 5761"/>
                <a:gd name="T15" fmla="*/ 5569 h 7297"/>
                <a:gd name="T16" fmla="*/ 2881 w 5761"/>
                <a:gd name="T17" fmla="*/ 5569 h 7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61" h="7297">
                  <a:moveTo>
                    <a:pt x="2881" y="5569"/>
                  </a:moveTo>
                  <a:lnTo>
                    <a:pt x="2881" y="0"/>
                  </a:lnTo>
                  <a:lnTo>
                    <a:pt x="2593" y="0"/>
                  </a:lnTo>
                  <a:lnTo>
                    <a:pt x="2593" y="5569"/>
                  </a:lnTo>
                  <a:lnTo>
                    <a:pt x="0" y="5569"/>
                  </a:lnTo>
                  <a:lnTo>
                    <a:pt x="1152" y="7297"/>
                  </a:lnTo>
                  <a:lnTo>
                    <a:pt x="4609" y="7297"/>
                  </a:lnTo>
                  <a:lnTo>
                    <a:pt x="5761" y="5569"/>
                  </a:lnTo>
                  <a:lnTo>
                    <a:pt x="2881" y="5569"/>
                  </a:lnTo>
                  <a:close/>
                </a:path>
              </a:pathLst>
            </a:custGeom>
            <a:solidFill>
              <a:srgbClr val="BFA99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977D30-A4B2-49A6-A216-FC8AE702F7E6}"/>
              </a:ext>
            </a:extLst>
          </p:cNvPr>
          <p:cNvGrpSpPr/>
          <p:nvPr/>
        </p:nvGrpSpPr>
        <p:grpSpPr>
          <a:xfrm>
            <a:off x="4278086" y="3243446"/>
            <a:ext cx="4224251" cy="3274444"/>
            <a:chOff x="3946200" y="1795554"/>
            <a:chExt cx="4224251" cy="3274444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46AEBB1-FC85-4600-961C-A78F3FA1093F}"/>
                </a:ext>
              </a:extLst>
            </p:cNvPr>
            <p:cNvGrpSpPr/>
            <p:nvPr/>
          </p:nvGrpSpPr>
          <p:grpSpPr>
            <a:xfrm>
              <a:off x="3946200" y="1795554"/>
              <a:ext cx="4224251" cy="3274444"/>
              <a:chOff x="3977436" y="2407003"/>
              <a:chExt cx="4224251" cy="3274444"/>
            </a:xfrm>
          </p:grpSpPr>
          <p:sp>
            <p:nvSpPr>
              <p:cNvPr id="21" name="모서리가 둥근 직사각형 60">
                <a:extLst>
                  <a:ext uri="{FF2B5EF4-FFF2-40B4-BE49-F238E27FC236}">
                    <a16:creationId xmlns:a16="http://schemas.microsoft.com/office/drawing/2014/main" id="{356DB169-FE12-49FF-BA15-1DFAAEFA7C15}"/>
                  </a:ext>
                </a:extLst>
              </p:cNvPr>
              <p:cNvSpPr/>
              <p:nvPr/>
            </p:nvSpPr>
            <p:spPr>
              <a:xfrm>
                <a:off x="4327316" y="5338637"/>
                <a:ext cx="201849" cy="34281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84">
                <a:extLst>
                  <a:ext uri="{FF2B5EF4-FFF2-40B4-BE49-F238E27FC236}">
                    <a16:creationId xmlns:a16="http://schemas.microsoft.com/office/drawing/2014/main" id="{116EC283-30B4-477E-8A87-A9672DB209EB}"/>
                  </a:ext>
                </a:extLst>
              </p:cNvPr>
              <p:cNvSpPr/>
              <p:nvPr/>
            </p:nvSpPr>
            <p:spPr>
              <a:xfrm>
                <a:off x="5572716" y="5323582"/>
                <a:ext cx="201849" cy="34281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모서리가 둥근 직사각형 86">
                <a:extLst>
                  <a:ext uri="{FF2B5EF4-FFF2-40B4-BE49-F238E27FC236}">
                    <a16:creationId xmlns:a16="http://schemas.microsoft.com/office/drawing/2014/main" id="{2D204C32-1D4C-4927-BFDA-0046C618773C}"/>
                  </a:ext>
                </a:extLst>
              </p:cNvPr>
              <p:cNvSpPr/>
              <p:nvPr/>
            </p:nvSpPr>
            <p:spPr>
              <a:xfrm>
                <a:off x="4466961" y="2476338"/>
                <a:ext cx="1074767" cy="725721"/>
              </a:xfrm>
              <a:prstGeom prst="roundRect">
                <a:avLst>
                  <a:gd name="adj" fmla="val 19283"/>
                </a:avLst>
              </a:prstGeom>
              <a:noFill/>
              <a:ln w="825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92">
                <a:extLst>
                  <a:ext uri="{FF2B5EF4-FFF2-40B4-BE49-F238E27FC236}">
                    <a16:creationId xmlns:a16="http://schemas.microsoft.com/office/drawing/2014/main" id="{A45B5B62-2A15-4961-8685-7A084B57B33E}"/>
                  </a:ext>
                </a:extLst>
              </p:cNvPr>
              <p:cNvSpPr/>
              <p:nvPr/>
            </p:nvSpPr>
            <p:spPr>
              <a:xfrm>
                <a:off x="4606789" y="2407003"/>
                <a:ext cx="809169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93">
                <a:extLst>
                  <a:ext uri="{FF2B5EF4-FFF2-40B4-BE49-F238E27FC236}">
                    <a16:creationId xmlns:a16="http://schemas.microsoft.com/office/drawing/2014/main" id="{754E4C88-9904-4DBB-AB95-6FF8184443A1}"/>
                  </a:ext>
                </a:extLst>
              </p:cNvPr>
              <p:cNvSpPr/>
              <p:nvPr/>
            </p:nvSpPr>
            <p:spPr>
              <a:xfrm>
                <a:off x="3977436" y="2747878"/>
                <a:ext cx="2102324" cy="2805021"/>
              </a:xfrm>
              <a:prstGeom prst="roundRect">
                <a:avLst>
                  <a:gd name="adj" fmla="val 790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114300" dir="5400000" sx="89000" sy="89000" rotWithShape="0">
                  <a:prstClr val="black">
                    <a:alpha val="29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63550" h="2095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모서리가 둥근 직사각형 94">
                <a:extLst>
                  <a:ext uri="{FF2B5EF4-FFF2-40B4-BE49-F238E27FC236}">
                    <a16:creationId xmlns:a16="http://schemas.microsoft.com/office/drawing/2014/main" id="{EFF24F55-5F49-486F-9557-059D9C02073C}"/>
                  </a:ext>
                </a:extLst>
              </p:cNvPr>
              <p:cNvSpPr/>
              <p:nvPr/>
            </p:nvSpPr>
            <p:spPr>
              <a:xfrm>
                <a:off x="6099363" y="2747878"/>
                <a:ext cx="2102324" cy="2805021"/>
              </a:xfrm>
              <a:prstGeom prst="roundRect">
                <a:avLst>
                  <a:gd name="adj" fmla="val 790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114300" dir="5400000" sx="89000" sy="89000" rotWithShape="0">
                  <a:prstClr val="black">
                    <a:alpha val="29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463550" h="20955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모서리가 둥근 직사각형 95">
                <a:extLst>
                  <a:ext uri="{FF2B5EF4-FFF2-40B4-BE49-F238E27FC236}">
                    <a16:creationId xmlns:a16="http://schemas.microsoft.com/office/drawing/2014/main" id="{4682E9C7-3451-4E58-81B9-49BD62677330}"/>
                  </a:ext>
                </a:extLst>
              </p:cNvPr>
              <p:cNvSpPr/>
              <p:nvPr/>
            </p:nvSpPr>
            <p:spPr>
              <a:xfrm>
                <a:off x="6079402" y="3163139"/>
                <a:ext cx="45719" cy="1974497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텍스트 상자 3">
              <a:extLst>
                <a:ext uri="{FF2B5EF4-FFF2-40B4-BE49-F238E27FC236}">
                  <a16:creationId xmlns:a16="http://schemas.microsoft.com/office/drawing/2014/main" id="{A765850E-CB6C-43DD-B0DF-FA1A3F91EF1B}"/>
                </a:ext>
              </a:extLst>
            </p:cNvPr>
            <p:cNvSpPr txBox="1"/>
            <p:nvPr/>
          </p:nvSpPr>
          <p:spPr>
            <a:xfrm flipH="1">
              <a:off x="4411433" y="2804370"/>
              <a:ext cx="1171858" cy="1462551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ctr"/>
              <a:r>
                <a:rPr kumimoji="1" lang="en-US" altLang="ko-KR" sz="8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8BBC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NanumBarunGothicOTF" charset="-127"/>
                </a:rPr>
                <a:t>Q</a:t>
              </a:r>
            </a:p>
          </p:txBody>
        </p:sp>
        <p:sp>
          <p:nvSpPr>
            <p:cNvPr id="64" name="텍스트 상자 3">
              <a:extLst>
                <a:ext uri="{FF2B5EF4-FFF2-40B4-BE49-F238E27FC236}">
                  <a16:creationId xmlns:a16="http://schemas.microsoft.com/office/drawing/2014/main" id="{2F6BAD8C-5854-4DDB-901D-CC2849031C4B}"/>
                </a:ext>
              </a:extLst>
            </p:cNvPr>
            <p:cNvSpPr txBox="1"/>
            <p:nvPr/>
          </p:nvSpPr>
          <p:spPr>
            <a:xfrm flipH="1">
              <a:off x="6629540" y="2889870"/>
              <a:ext cx="1171858" cy="1462551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ctr"/>
              <a:r>
                <a:rPr kumimoji="1" lang="en-US" altLang="ko-KR" sz="8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8BBC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NanumBarunGothicOTF" charset="-127"/>
                </a:rPr>
                <a:t>A</a:t>
              </a:r>
            </a:p>
          </p:txBody>
        </p:sp>
        <p:sp>
          <p:nvSpPr>
            <p:cNvPr id="65" name="텍스트 상자 3">
              <a:extLst>
                <a:ext uri="{FF2B5EF4-FFF2-40B4-BE49-F238E27FC236}">
                  <a16:creationId xmlns:a16="http://schemas.microsoft.com/office/drawing/2014/main" id="{EA26783D-CF76-4C48-9215-B032A7D72A51}"/>
                </a:ext>
              </a:extLst>
            </p:cNvPr>
            <p:cNvSpPr txBox="1"/>
            <p:nvPr/>
          </p:nvSpPr>
          <p:spPr>
            <a:xfrm flipH="1">
              <a:off x="5510492" y="2847120"/>
              <a:ext cx="1171858" cy="1462551"/>
            </a:xfrm>
            <a:prstGeom prst="rect">
              <a:avLst/>
            </a:prstGeom>
            <a:noFill/>
          </p:spPr>
          <p:txBody>
            <a:bodyPr wrap="square" lIns="107287" tIns="53643" rIns="107287" bIns="53643" rtlCol="0">
              <a:spAutoFit/>
            </a:bodyPr>
            <a:lstStyle/>
            <a:p>
              <a:pPr algn="ctr"/>
              <a:r>
                <a:rPr kumimoji="1" lang="en-US" altLang="ko-KR" sz="8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  <a:cs typeface="NanumBarunGothicOTF" charset="-127"/>
                </a:rPr>
                <a:t>&amp;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108099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13AF102A-E0F2-40C5-B0D5-B6829F21E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050" y="3823855"/>
            <a:ext cx="5693900" cy="223817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9A579BF-7A31-4CC4-A10B-30D89A97E691}"/>
              </a:ext>
            </a:extLst>
          </p:cNvPr>
          <p:cNvSpPr/>
          <p:nvPr/>
        </p:nvSpPr>
        <p:spPr>
          <a:xfrm>
            <a:off x="3990110" y="3953165"/>
            <a:ext cx="558586" cy="7019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4D4E4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3600" b="1" dirty="0">
              <a:solidFill>
                <a:srgbClr val="4D4E4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모서리가 둥근 직사각형 1030">
            <a:extLst>
              <a:ext uri="{FF2B5EF4-FFF2-40B4-BE49-F238E27FC236}">
                <a16:creationId xmlns:a16="http://schemas.microsoft.com/office/drawing/2014/main" id="{D3822AAB-4327-4E34-A1DC-1CF93C5DCD1E}"/>
              </a:ext>
            </a:extLst>
          </p:cNvPr>
          <p:cNvSpPr/>
          <p:nvPr/>
        </p:nvSpPr>
        <p:spPr>
          <a:xfrm>
            <a:off x="995218" y="1546264"/>
            <a:ext cx="9720115" cy="190331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  <a:p>
            <a:pPr>
              <a:lnSpc>
                <a:spcPct val="170000"/>
              </a:lnSpc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“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나를 따라오는 로봇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”</a:t>
            </a:r>
          </a:p>
          <a:p>
            <a:pPr>
              <a:lnSpc>
                <a:spcPct val="170000"/>
              </a:lnSpc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 외출 시 한 번쯤 가방이 스스로 자신을 따라다니면 좋겠다는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생각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02891A-5A69-4294-9E2F-D2298E0E6A81}"/>
              </a:ext>
            </a:extLst>
          </p:cNvPr>
          <p:cNvSpPr txBox="1"/>
          <p:nvPr/>
        </p:nvSpPr>
        <p:spPr>
          <a:xfrm>
            <a:off x="1117388" y="1813437"/>
            <a:ext cx="2381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highlight>
                  <a:srgbClr val="008BBC"/>
                </a:highlight>
                <a:latin typeface="다음_SemiBold" panose="02000700060000000000" pitchFamily="2" charset="-127"/>
                <a:ea typeface="다음_SemiBold" panose="02000700060000000000" pitchFamily="2" charset="-127"/>
                <a:cs typeface="Daum SemiBold" charset="-127"/>
              </a:rPr>
              <a:t>Follow Me Robot</a:t>
            </a:r>
          </a:p>
        </p:txBody>
      </p:sp>
      <p:sp>
        <p:nvSpPr>
          <p:cNvPr id="30" name="모서리가 둥근 직사각형 34">
            <a:extLst>
              <a:ext uri="{FF2B5EF4-FFF2-40B4-BE49-F238E27FC236}">
                <a16:creationId xmlns:a16="http://schemas.microsoft.com/office/drawing/2014/main" id="{D6813F52-6983-4F73-BCE6-B969055A0FD8}"/>
              </a:ext>
            </a:extLst>
          </p:cNvPr>
          <p:cNvSpPr/>
          <p:nvPr/>
        </p:nvSpPr>
        <p:spPr>
          <a:xfrm flipV="1">
            <a:off x="0" y="1151436"/>
            <a:ext cx="12192000" cy="45720"/>
          </a:xfrm>
          <a:prstGeom prst="roundRect">
            <a:avLst/>
          </a:prstGeom>
          <a:solidFill>
            <a:srgbClr val="00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90C17A5-6561-4211-81DA-794EA0CD5521}"/>
              </a:ext>
            </a:extLst>
          </p:cNvPr>
          <p:cNvGrpSpPr/>
          <p:nvPr/>
        </p:nvGrpSpPr>
        <p:grpSpPr>
          <a:xfrm>
            <a:off x="0" y="171945"/>
            <a:ext cx="3085171" cy="748925"/>
            <a:chOff x="-65677" y="200138"/>
            <a:chExt cx="3085171" cy="74892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93E85D-F94C-4C46-A695-CDBCF136EE6F}"/>
                </a:ext>
              </a:extLst>
            </p:cNvPr>
            <p:cNvSpPr txBox="1"/>
            <p:nvPr/>
          </p:nvSpPr>
          <p:spPr>
            <a:xfrm>
              <a:off x="454368" y="487398"/>
              <a:ext cx="2565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설명 및 제작 동기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B2834DCA-223A-4807-B702-D536D01532D0}"/>
                </a:ext>
              </a:extLst>
            </p:cNvPr>
            <p:cNvGrpSpPr/>
            <p:nvPr/>
          </p:nvGrpSpPr>
          <p:grpSpPr>
            <a:xfrm>
              <a:off x="-65677" y="200138"/>
              <a:ext cx="551305" cy="660581"/>
              <a:chOff x="9455269" y="776302"/>
              <a:chExt cx="551305" cy="660581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9F0C457-2B7C-4AEA-AA4A-B7BDE6087324}"/>
                  </a:ext>
                </a:extLst>
              </p:cNvPr>
              <p:cNvSpPr/>
              <p:nvPr/>
            </p:nvSpPr>
            <p:spPr>
              <a:xfrm>
                <a:off x="9455269" y="776302"/>
                <a:ext cx="489812" cy="660581"/>
              </a:xfrm>
              <a:prstGeom prst="rect">
                <a:avLst/>
              </a:prstGeom>
              <a:solidFill>
                <a:srgbClr val="E598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94B48CD-CED1-4A25-A9D4-9D4023098F20}"/>
                  </a:ext>
                </a:extLst>
              </p:cNvPr>
              <p:cNvSpPr/>
              <p:nvPr/>
            </p:nvSpPr>
            <p:spPr>
              <a:xfrm>
                <a:off x="9516762" y="776302"/>
                <a:ext cx="489812" cy="660581"/>
              </a:xfrm>
              <a:prstGeom prst="rect">
                <a:avLst/>
              </a:prstGeom>
              <a:solidFill>
                <a:srgbClr val="6CB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4F5532-DFF8-474C-8637-522A8678C1F7}"/>
              </a:ext>
            </a:extLst>
          </p:cNvPr>
          <p:cNvSpPr/>
          <p:nvPr/>
        </p:nvSpPr>
        <p:spPr>
          <a:xfrm>
            <a:off x="172583" y="378539"/>
            <a:ext cx="4427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00A6B9ED-C6FD-4CE5-85A8-30D6E63AE53D}"/>
              </a:ext>
            </a:extLst>
          </p:cNvPr>
          <p:cNvSpPr/>
          <p:nvPr/>
        </p:nvSpPr>
        <p:spPr>
          <a:xfrm rot="5400000">
            <a:off x="61493" y="180906"/>
            <a:ext cx="489812" cy="489811"/>
          </a:xfrm>
          <a:prstGeom prst="triangle">
            <a:avLst/>
          </a:prstGeom>
          <a:solidFill>
            <a:srgbClr val="87C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772BA10-59A0-4F59-A065-0F29DEAE8B83}"/>
              </a:ext>
            </a:extLst>
          </p:cNvPr>
          <p:cNvSpPr/>
          <p:nvPr/>
        </p:nvSpPr>
        <p:spPr>
          <a:xfrm>
            <a:off x="0" y="171945"/>
            <a:ext cx="61493" cy="66058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783041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B0637ED8-650A-4BA0-A4CD-2A408F8575BE}"/>
              </a:ext>
            </a:extLst>
          </p:cNvPr>
          <p:cNvGrpSpPr/>
          <p:nvPr/>
        </p:nvGrpSpPr>
        <p:grpSpPr>
          <a:xfrm>
            <a:off x="5287483" y="5090637"/>
            <a:ext cx="1074767" cy="1624646"/>
            <a:chOff x="5294076" y="3703872"/>
            <a:chExt cx="1074767" cy="3098867"/>
          </a:xfrm>
        </p:grpSpPr>
        <p:sp>
          <p:nvSpPr>
            <p:cNvPr id="23" name="모서리가 둥근 직사각형 61">
              <a:extLst>
                <a:ext uri="{FF2B5EF4-FFF2-40B4-BE49-F238E27FC236}">
                  <a16:creationId xmlns:a16="http://schemas.microsoft.com/office/drawing/2014/main" id="{8BE92627-FA62-4ED3-B76C-310470518A0D}"/>
                </a:ext>
              </a:extLst>
            </p:cNvPr>
            <p:cNvSpPr/>
            <p:nvPr/>
          </p:nvSpPr>
          <p:spPr>
            <a:xfrm>
              <a:off x="5294076" y="3826455"/>
              <a:ext cx="1074767" cy="2976284"/>
            </a:xfrm>
            <a:prstGeom prst="roundRect">
              <a:avLst>
                <a:gd name="adj" fmla="val 13758"/>
              </a:avLst>
            </a:prstGeom>
            <a:noFill/>
            <a:ln w="825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4" name="모서리가 둥근 직사각형 67">
              <a:extLst>
                <a:ext uri="{FF2B5EF4-FFF2-40B4-BE49-F238E27FC236}">
                  <a16:creationId xmlns:a16="http://schemas.microsoft.com/office/drawing/2014/main" id="{0347BC45-F7D6-4751-A720-2E1389B40DDD}"/>
                </a:ext>
              </a:extLst>
            </p:cNvPr>
            <p:cNvSpPr/>
            <p:nvPr/>
          </p:nvSpPr>
          <p:spPr>
            <a:xfrm>
              <a:off x="5424176" y="3703872"/>
              <a:ext cx="809169" cy="16382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1CF5B09-409A-4ACD-A615-561F758FFC2C}"/>
              </a:ext>
            </a:extLst>
          </p:cNvPr>
          <p:cNvGrpSpPr/>
          <p:nvPr/>
        </p:nvGrpSpPr>
        <p:grpSpPr>
          <a:xfrm>
            <a:off x="8712740" y="5106053"/>
            <a:ext cx="1074767" cy="1609230"/>
            <a:chOff x="8712740" y="4357020"/>
            <a:chExt cx="1074767" cy="2113221"/>
          </a:xfrm>
        </p:grpSpPr>
        <p:sp>
          <p:nvSpPr>
            <p:cNvPr id="26" name="모서리가 둥근 직사각형 75">
              <a:extLst>
                <a:ext uri="{FF2B5EF4-FFF2-40B4-BE49-F238E27FC236}">
                  <a16:creationId xmlns:a16="http://schemas.microsoft.com/office/drawing/2014/main" id="{369D9F64-D09A-4D67-BD5A-3514F302B8DF}"/>
                </a:ext>
              </a:extLst>
            </p:cNvPr>
            <p:cNvSpPr/>
            <p:nvPr/>
          </p:nvSpPr>
          <p:spPr>
            <a:xfrm>
              <a:off x="8712740" y="4453520"/>
              <a:ext cx="1074767" cy="2016721"/>
            </a:xfrm>
            <a:prstGeom prst="roundRect">
              <a:avLst>
                <a:gd name="adj" fmla="val 13758"/>
              </a:avLst>
            </a:prstGeom>
            <a:noFill/>
            <a:ln w="825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모서리가 둥근 직사각형 80">
              <a:extLst>
                <a:ext uri="{FF2B5EF4-FFF2-40B4-BE49-F238E27FC236}">
                  <a16:creationId xmlns:a16="http://schemas.microsoft.com/office/drawing/2014/main" id="{F3E02ED3-243B-4190-BC80-FF2DDF15B707}"/>
                </a:ext>
              </a:extLst>
            </p:cNvPr>
            <p:cNvSpPr/>
            <p:nvPr/>
          </p:nvSpPr>
          <p:spPr>
            <a:xfrm>
              <a:off x="8852568" y="4357020"/>
              <a:ext cx="809169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726FE5B-F285-4962-B91D-747E8337EFB3}"/>
              </a:ext>
            </a:extLst>
          </p:cNvPr>
          <p:cNvGrpSpPr/>
          <p:nvPr/>
        </p:nvGrpSpPr>
        <p:grpSpPr>
          <a:xfrm>
            <a:off x="1850961" y="5080908"/>
            <a:ext cx="1074767" cy="961313"/>
            <a:chOff x="1870417" y="4691808"/>
            <a:chExt cx="1074767" cy="961313"/>
          </a:xfrm>
        </p:grpSpPr>
        <p:sp>
          <p:nvSpPr>
            <p:cNvPr id="40" name="모서리가 둥근 직사각형 68">
              <a:extLst>
                <a:ext uri="{FF2B5EF4-FFF2-40B4-BE49-F238E27FC236}">
                  <a16:creationId xmlns:a16="http://schemas.microsoft.com/office/drawing/2014/main" id="{0EB8ADB0-9056-4097-9213-3F163CD3ABC8}"/>
                </a:ext>
              </a:extLst>
            </p:cNvPr>
            <p:cNvSpPr/>
            <p:nvPr/>
          </p:nvSpPr>
          <p:spPr>
            <a:xfrm>
              <a:off x="1870417" y="4785945"/>
              <a:ext cx="1074767" cy="867176"/>
            </a:xfrm>
            <a:prstGeom prst="roundRect">
              <a:avLst>
                <a:gd name="adj" fmla="val 13758"/>
              </a:avLst>
            </a:prstGeom>
            <a:noFill/>
            <a:ln w="825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2" name="모서리가 둥근 직사각형 74">
              <a:extLst>
                <a:ext uri="{FF2B5EF4-FFF2-40B4-BE49-F238E27FC236}">
                  <a16:creationId xmlns:a16="http://schemas.microsoft.com/office/drawing/2014/main" id="{FBEF80D3-8658-4C0A-9C37-738060B67671}"/>
                </a:ext>
              </a:extLst>
            </p:cNvPr>
            <p:cNvSpPr/>
            <p:nvPr/>
          </p:nvSpPr>
          <p:spPr>
            <a:xfrm>
              <a:off x="2010245" y="4691808"/>
              <a:ext cx="809169" cy="144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28A8CFA-A677-4430-AE81-23B988BB318D}"/>
              </a:ext>
            </a:extLst>
          </p:cNvPr>
          <p:cNvGrpSpPr/>
          <p:nvPr/>
        </p:nvGrpSpPr>
        <p:grpSpPr>
          <a:xfrm>
            <a:off x="4763303" y="5251403"/>
            <a:ext cx="2102324" cy="1616024"/>
            <a:chOff x="4540105" y="5241976"/>
            <a:chExt cx="2102324" cy="1616024"/>
          </a:xfrm>
        </p:grpSpPr>
        <p:sp>
          <p:nvSpPr>
            <p:cNvPr id="48" name="양쪽 모서리가 둥근 사각형 63">
              <a:extLst>
                <a:ext uri="{FF2B5EF4-FFF2-40B4-BE49-F238E27FC236}">
                  <a16:creationId xmlns:a16="http://schemas.microsoft.com/office/drawing/2014/main" id="{D6427AE5-F993-4DAE-B857-987479772DE5}"/>
                </a:ext>
              </a:extLst>
            </p:cNvPr>
            <p:cNvSpPr/>
            <p:nvPr/>
          </p:nvSpPr>
          <p:spPr>
            <a:xfrm>
              <a:off x="4540105" y="5241976"/>
              <a:ext cx="2102324" cy="1609230"/>
            </a:xfrm>
            <a:prstGeom prst="round2SameRect">
              <a:avLst>
                <a:gd name="adj1" fmla="val 9191"/>
                <a:gd name="adj2" fmla="val 0"/>
              </a:avLst>
            </a:prstGeom>
            <a:solidFill>
              <a:srgbClr val="FEDA0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9" name="양쪽 모서리가 둥근 사각형 64">
              <a:extLst>
                <a:ext uri="{FF2B5EF4-FFF2-40B4-BE49-F238E27FC236}">
                  <a16:creationId xmlns:a16="http://schemas.microsoft.com/office/drawing/2014/main" id="{97B1525A-F98F-4607-B1C3-A069605C2E24}"/>
                </a:ext>
              </a:extLst>
            </p:cNvPr>
            <p:cNvSpPr/>
            <p:nvPr/>
          </p:nvSpPr>
          <p:spPr>
            <a:xfrm>
              <a:off x="4835560" y="5732024"/>
              <a:ext cx="258841" cy="112597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DA00"/>
            </a:solidFill>
            <a:ln>
              <a:noFill/>
            </a:ln>
            <a:effectLst>
              <a:innerShdw blurRad="3302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0" name="양쪽 모서리가 둥근 사각형 65">
              <a:extLst>
                <a:ext uri="{FF2B5EF4-FFF2-40B4-BE49-F238E27FC236}">
                  <a16:creationId xmlns:a16="http://schemas.microsoft.com/office/drawing/2014/main" id="{DE2DD4B6-227D-4C69-B528-8954DE793EC1}"/>
                </a:ext>
              </a:extLst>
            </p:cNvPr>
            <p:cNvSpPr/>
            <p:nvPr/>
          </p:nvSpPr>
          <p:spPr>
            <a:xfrm>
              <a:off x="5462065" y="5725230"/>
              <a:ext cx="258841" cy="112597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DA00"/>
            </a:solidFill>
            <a:ln>
              <a:noFill/>
            </a:ln>
            <a:effectLst>
              <a:innerShdw blurRad="3302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1" name="양쪽 모서리가 둥근 사각형 66">
              <a:extLst>
                <a:ext uri="{FF2B5EF4-FFF2-40B4-BE49-F238E27FC236}">
                  <a16:creationId xmlns:a16="http://schemas.microsoft.com/office/drawing/2014/main" id="{A82B51E8-5810-4153-9BCE-DC5591DDCE44}"/>
                </a:ext>
              </a:extLst>
            </p:cNvPr>
            <p:cNvSpPr/>
            <p:nvPr/>
          </p:nvSpPr>
          <p:spPr>
            <a:xfrm>
              <a:off x="6088571" y="5732024"/>
              <a:ext cx="258841" cy="112597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DA00"/>
            </a:solidFill>
            <a:ln>
              <a:noFill/>
            </a:ln>
            <a:effectLst>
              <a:innerShdw blurRad="3302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0EDE87F-04ED-4C77-A1DD-133B3B9B1947}"/>
              </a:ext>
            </a:extLst>
          </p:cNvPr>
          <p:cNvGrpSpPr/>
          <p:nvPr/>
        </p:nvGrpSpPr>
        <p:grpSpPr>
          <a:xfrm>
            <a:off x="1349218" y="5251403"/>
            <a:ext cx="2102324" cy="1609230"/>
            <a:chOff x="1126020" y="5241976"/>
            <a:chExt cx="2102324" cy="1609230"/>
          </a:xfrm>
          <a:solidFill>
            <a:schemeClr val="tx2">
              <a:lumMod val="75000"/>
            </a:schemeClr>
          </a:solidFill>
        </p:grpSpPr>
        <p:sp>
          <p:nvSpPr>
            <p:cNvPr id="53" name="양쪽 모서리가 둥근 사각형 70">
              <a:extLst>
                <a:ext uri="{FF2B5EF4-FFF2-40B4-BE49-F238E27FC236}">
                  <a16:creationId xmlns:a16="http://schemas.microsoft.com/office/drawing/2014/main" id="{C968B15E-5FB5-4976-9102-1A38C3B29999}"/>
                </a:ext>
              </a:extLst>
            </p:cNvPr>
            <p:cNvSpPr/>
            <p:nvPr/>
          </p:nvSpPr>
          <p:spPr>
            <a:xfrm>
              <a:off x="1126020" y="5241976"/>
              <a:ext cx="2102324" cy="1609230"/>
            </a:xfrm>
            <a:prstGeom prst="round2SameRect">
              <a:avLst>
                <a:gd name="adj1" fmla="val 9191"/>
                <a:gd name="adj2" fmla="val 0"/>
              </a:avLst>
            </a:prstGeom>
            <a:grp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4" name="양쪽 모서리가 둥근 사각형 71">
              <a:extLst>
                <a:ext uri="{FF2B5EF4-FFF2-40B4-BE49-F238E27FC236}">
                  <a16:creationId xmlns:a16="http://schemas.microsoft.com/office/drawing/2014/main" id="{3D864CB4-37D8-4E97-8B8A-16304A4982B5}"/>
                </a:ext>
              </a:extLst>
            </p:cNvPr>
            <p:cNvSpPr/>
            <p:nvPr/>
          </p:nvSpPr>
          <p:spPr>
            <a:xfrm>
              <a:off x="1421475" y="5720149"/>
              <a:ext cx="258841" cy="1125976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  <a:effectLst>
              <a:innerShdw blurRad="3302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7" name="양쪽 모서리가 둥근 사각형 72">
              <a:extLst>
                <a:ext uri="{FF2B5EF4-FFF2-40B4-BE49-F238E27FC236}">
                  <a16:creationId xmlns:a16="http://schemas.microsoft.com/office/drawing/2014/main" id="{92A3B0A2-77ED-4EFD-89ED-C97C679FFA7B}"/>
                </a:ext>
              </a:extLst>
            </p:cNvPr>
            <p:cNvSpPr/>
            <p:nvPr/>
          </p:nvSpPr>
          <p:spPr>
            <a:xfrm>
              <a:off x="2047980" y="5713355"/>
              <a:ext cx="258841" cy="1125976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  <a:effectLst>
              <a:innerShdw blurRad="3302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8" name="양쪽 모서리가 둥근 사각형 73">
              <a:extLst>
                <a:ext uri="{FF2B5EF4-FFF2-40B4-BE49-F238E27FC236}">
                  <a16:creationId xmlns:a16="http://schemas.microsoft.com/office/drawing/2014/main" id="{E3B5E518-D9D3-4CB9-909F-D92B7F076941}"/>
                </a:ext>
              </a:extLst>
            </p:cNvPr>
            <p:cNvSpPr/>
            <p:nvPr/>
          </p:nvSpPr>
          <p:spPr>
            <a:xfrm>
              <a:off x="2674486" y="5720149"/>
              <a:ext cx="258841" cy="1125976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  <a:effectLst>
              <a:innerShdw blurRad="3302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2ED150-DA47-438C-8D57-A3A73AA79832}"/>
              </a:ext>
            </a:extLst>
          </p:cNvPr>
          <p:cNvGrpSpPr/>
          <p:nvPr/>
        </p:nvGrpSpPr>
        <p:grpSpPr>
          <a:xfrm>
            <a:off x="8191541" y="5255726"/>
            <a:ext cx="2102324" cy="1609230"/>
            <a:chOff x="7968343" y="5246299"/>
            <a:chExt cx="2102324" cy="1609230"/>
          </a:xfrm>
        </p:grpSpPr>
        <p:sp>
          <p:nvSpPr>
            <p:cNvPr id="60" name="양쪽 모서리가 둥근 사각형 76">
              <a:extLst>
                <a:ext uri="{FF2B5EF4-FFF2-40B4-BE49-F238E27FC236}">
                  <a16:creationId xmlns:a16="http://schemas.microsoft.com/office/drawing/2014/main" id="{AD037535-7420-47F2-BB87-1D0897B84932}"/>
                </a:ext>
              </a:extLst>
            </p:cNvPr>
            <p:cNvSpPr/>
            <p:nvPr/>
          </p:nvSpPr>
          <p:spPr>
            <a:xfrm>
              <a:off x="7968343" y="5246299"/>
              <a:ext cx="2102324" cy="1609230"/>
            </a:xfrm>
            <a:prstGeom prst="round2SameRect">
              <a:avLst>
                <a:gd name="adj1" fmla="val 9191"/>
                <a:gd name="adj2" fmla="val 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1" name="양쪽 모서리가 둥근 사각형 77">
              <a:extLst>
                <a:ext uri="{FF2B5EF4-FFF2-40B4-BE49-F238E27FC236}">
                  <a16:creationId xmlns:a16="http://schemas.microsoft.com/office/drawing/2014/main" id="{46B4AE50-91F8-4F02-882D-BCE6E14885A0}"/>
                </a:ext>
              </a:extLst>
            </p:cNvPr>
            <p:cNvSpPr/>
            <p:nvPr/>
          </p:nvSpPr>
          <p:spPr>
            <a:xfrm>
              <a:off x="8263798" y="5724472"/>
              <a:ext cx="258841" cy="112597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innerShdw blurRad="3302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2" name="양쪽 모서리가 둥근 사각형 78">
              <a:extLst>
                <a:ext uri="{FF2B5EF4-FFF2-40B4-BE49-F238E27FC236}">
                  <a16:creationId xmlns:a16="http://schemas.microsoft.com/office/drawing/2014/main" id="{31F46DDB-FE20-4B9C-8E76-6FE26AE7539A}"/>
                </a:ext>
              </a:extLst>
            </p:cNvPr>
            <p:cNvSpPr/>
            <p:nvPr/>
          </p:nvSpPr>
          <p:spPr>
            <a:xfrm>
              <a:off x="8890303" y="5727105"/>
              <a:ext cx="258841" cy="112597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innerShdw blurRad="3302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3" name="양쪽 모서리가 둥근 사각형 79">
              <a:extLst>
                <a:ext uri="{FF2B5EF4-FFF2-40B4-BE49-F238E27FC236}">
                  <a16:creationId xmlns:a16="http://schemas.microsoft.com/office/drawing/2014/main" id="{D864FDF7-967A-4A70-8788-63D1C62FBCB7}"/>
                </a:ext>
              </a:extLst>
            </p:cNvPr>
            <p:cNvSpPr/>
            <p:nvPr/>
          </p:nvSpPr>
          <p:spPr>
            <a:xfrm>
              <a:off x="9516809" y="5724472"/>
              <a:ext cx="258841" cy="112597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innerShdw blurRad="3302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AD14D4C-CA7D-475F-8C2E-2C777A8FDDBD}"/>
              </a:ext>
            </a:extLst>
          </p:cNvPr>
          <p:cNvGrpSpPr/>
          <p:nvPr/>
        </p:nvGrpSpPr>
        <p:grpSpPr>
          <a:xfrm>
            <a:off x="4440529" y="374161"/>
            <a:ext cx="2596875" cy="3326850"/>
            <a:chOff x="4489169" y="374161"/>
            <a:chExt cx="2596875" cy="3326850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6CC3CA6-A552-40B0-83CB-F4A0017D5F4B}"/>
                </a:ext>
              </a:extLst>
            </p:cNvPr>
            <p:cNvSpPr/>
            <p:nvPr/>
          </p:nvSpPr>
          <p:spPr>
            <a:xfrm>
              <a:off x="4489169" y="918763"/>
              <a:ext cx="2596875" cy="2373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코와로봇</a:t>
              </a: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S1/R1 PRO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GPS 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위치 추적 분실 방지 서비스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스마트 잠금장치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USB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충전 케이블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액티브 </a:t>
              </a:r>
              <a:r>
                <a:rPr lang="ko-KR" alt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트래킹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약 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60</a:t>
              </a:r>
              <a:r>
                <a:rPr lang="ko-KR" alt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만원대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E49E535-8622-45D0-84EC-A5B9230FCBBE}"/>
                </a:ext>
              </a:extLst>
            </p:cNvPr>
            <p:cNvSpPr/>
            <p:nvPr/>
          </p:nvSpPr>
          <p:spPr>
            <a:xfrm>
              <a:off x="5229010" y="2993125"/>
              <a:ext cx="130195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100</a:t>
              </a:r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%</a:t>
              </a: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8FD5E516-7966-44CC-BB26-45E4E1BBF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2607" y="374161"/>
              <a:ext cx="810000" cy="540000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45B6B2E-5C0D-484E-BDDB-CDCAD1A4FF17}"/>
              </a:ext>
            </a:extLst>
          </p:cNvPr>
          <p:cNvGrpSpPr/>
          <p:nvPr/>
        </p:nvGrpSpPr>
        <p:grpSpPr>
          <a:xfrm>
            <a:off x="7116316" y="1986182"/>
            <a:ext cx="3994369" cy="2383144"/>
            <a:chOff x="7116316" y="1986182"/>
            <a:chExt cx="3994369" cy="238314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F25D7E8-6F8D-47E0-8011-1EEB155AAD07}"/>
                </a:ext>
              </a:extLst>
            </p:cNvPr>
            <p:cNvSpPr/>
            <p:nvPr/>
          </p:nvSpPr>
          <p:spPr>
            <a:xfrm>
              <a:off x="7116316" y="2491579"/>
              <a:ext cx="3994369" cy="1038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레전드워커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Colorful SMART Carrier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Google GPS API</a:t>
              </a:r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이용한 위치 추적 및 분실 방지 서비스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약 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35</a:t>
              </a:r>
              <a:r>
                <a:rPr lang="ko-KR" alt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만원대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E80A971-F4CD-444D-9854-12A2A58DE3F2}"/>
                </a:ext>
              </a:extLst>
            </p:cNvPr>
            <p:cNvSpPr/>
            <p:nvPr/>
          </p:nvSpPr>
          <p:spPr>
            <a:xfrm>
              <a:off x="8730725" y="3661440"/>
              <a:ext cx="108234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48</a:t>
              </a:r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%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BF9733E8-F505-4283-8ADE-5A4954F532E3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6915" y="1986182"/>
              <a:ext cx="810000" cy="5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B0C42D9-1524-4861-A0BA-B48AF8B0FE03}"/>
              </a:ext>
            </a:extLst>
          </p:cNvPr>
          <p:cNvGrpSpPr/>
          <p:nvPr/>
        </p:nvGrpSpPr>
        <p:grpSpPr>
          <a:xfrm>
            <a:off x="980681" y="2215148"/>
            <a:ext cx="2755256" cy="2480286"/>
            <a:chOff x="980681" y="2215148"/>
            <a:chExt cx="2755256" cy="2480286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ED0FB2A-3545-4571-8CC7-B0305E840564}"/>
                </a:ext>
              </a:extLst>
            </p:cNvPr>
            <p:cNvSpPr/>
            <p:nvPr/>
          </p:nvSpPr>
          <p:spPr>
            <a:xfrm>
              <a:off x="1914862" y="3987548"/>
              <a:ext cx="105830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30</a:t>
              </a:r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%</a:t>
              </a: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DB242BD-2010-482C-A037-2A039931B37A}"/>
                </a:ext>
              </a:extLst>
            </p:cNvPr>
            <p:cNvGrpSpPr/>
            <p:nvPr/>
          </p:nvGrpSpPr>
          <p:grpSpPr>
            <a:xfrm>
              <a:off x="980681" y="2215148"/>
              <a:ext cx="2755256" cy="1588402"/>
              <a:chOff x="988561" y="2204448"/>
              <a:chExt cx="2755256" cy="1588402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27F258C3-07FE-4788-BE7B-EA8C9AD4AD74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9538" y="2204448"/>
                <a:ext cx="810000" cy="540000"/>
              </a:xfrm>
              <a:prstGeom prst="rect">
                <a:avLst/>
              </a:prstGeom>
            </p:spPr>
          </p:pic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54990DB-CC8E-44E9-9E23-5ED0E4B0D15B}"/>
                  </a:ext>
                </a:extLst>
              </p:cNvPr>
              <p:cNvSpPr/>
              <p:nvPr/>
            </p:nvSpPr>
            <p:spPr>
              <a:xfrm>
                <a:off x="988561" y="2754104"/>
                <a:ext cx="2755256" cy="1038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내셔널지오그래픽</a:t>
                </a:r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SMART Tech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비콘을</a:t>
                </a: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이용한 수화물 도착 알림 서비스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약 </a:t>
                </a:r>
                <a:r>
                  <a:rPr lang="en-US" altLang="ko-KR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30</a:t>
                </a:r>
                <a:r>
                  <a:rPr lang="ko-KR" altLang="en-US" sz="12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만원대</a:t>
                </a:r>
                <a:r>
                  <a:rPr lang="ko-KR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07440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-0.00117 -0.0699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0.00157 -0.1071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-0.00117 -0.2011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088A4071-E1C8-4B6C-9739-3FAB0317B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102" y="3632581"/>
            <a:ext cx="3522375" cy="2525424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AF2F0394-E7CA-4502-B626-CF7F9C7477A4}"/>
              </a:ext>
            </a:extLst>
          </p:cNvPr>
          <p:cNvGrpSpPr/>
          <p:nvPr/>
        </p:nvGrpSpPr>
        <p:grpSpPr>
          <a:xfrm>
            <a:off x="5925047" y="208732"/>
            <a:ext cx="6676348" cy="2445995"/>
            <a:chOff x="5925047" y="208732"/>
            <a:chExt cx="6676348" cy="2445995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6C94417-FE00-4A06-BBCC-9AF0AAE1028B}"/>
                </a:ext>
              </a:extLst>
            </p:cNvPr>
            <p:cNvSpPr/>
            <p:nvPr/>
          </p:nvSpPr>
          <p:spPr>
            <a:xfrm>
              <a:off x="5925047" y="208732"/>
              <a:ext cx="6676348" cy="4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▶ </a:t>
              </a: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특수 디지털 밴드</a:t>
              </a: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와의 무선 주파수 통신을 이용한 서비스 제공</a:t>
              </a:r>
              <a:endParaRPr lang="en-US" altLang="ko-KR" sz="15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C00000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2B0880BC-54D6-4C10-ABC7-AD27A2DBB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2630" y="1132910"/>
              <a:ext cx="1141363" cy="1521817"/>
            </a:xfrm>
            <a:prstGeom prst="rect">
              <a:avLst/>
            </a:prstGeom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6204F1D-CE94-419A-823E-A126BD16DC89}"/>
                </a:ext>
              </a:extLst>
            </p:cNvPr>
            <p:cNvGrpSpPr/>
            <p:nvPr/>
          </p:nvGrpSpPr>
          <p:grpSpPr>
            <a:xfrm>
              <a:off x="5996084" y="1164651"/>
              <a:ext cx="1342909" cy="1458334"/>
              <a:chOff x="5488360" y="1142129"/>
              <a:chExt cx="1342909" cy="1458334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BE8FD78F-A6C5-4950-8CB9-352999D2E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8360" y="1142129"/>
                <a:ext cx="1215278" cy="1458334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BB139B5B-D2BD-420F-A020-90F15090A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6159588" y="1876222"/>
                <a:ext cx="671681" cy="671681"/>
              </a:xfrm>
              <a:prstGeom prst="rect">
                <a:avLst/>
              </a:prstGeom>
            </p:spPr>
          </p:pic>
        </p:grp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BDDF4C8E-2C09-42A1-9A89-8184ED160D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130" y="981065"/>
            <a:ext cx="6381990" cy="1522975"/>
          </a:xfrm>
          <a:prstGeom prst="rect">
            <a:avLst/>
          </a:prstGeom>
        </p:spPr>
      </p:pic>
      <p:sp>
        <p:nvSpPr>
          <p:cNvPr id="77" name="모서리가 둥근 직사각형 61">
            <a:extLst>
              <a:ext uri="{FF2B5EF4-FFF2-40B4-BE49-F238E27FC236}">
                <a16:creationId xmlns:a16="http://schemas.microsoft.com/office/drawing/2014/main" id="{42D1DC6A-EDB9-4FD7-895D-0B82001E59FF}"/>
              </a:ext>
            </a:extLst>
          </p:cNvPr>
          <p:cNvSpPr/>
          <p:nvPr/>
        </p:nvSpPr>
        <p:spPr>
          <a:xfrm>
            <a:off x="295455" y="114029"/>
            <a:ext cx="1475097" cy="4801654"/>
          </a:xfrm>
          <a:prstGeom prst="roundRect">
            <a:avLst>
              <a:gd name="adj" fmla="val 13758"/>
            </a:avLst>
          </a:prstGeom>
          <a:noFill/>
          <a:ln w="825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8" name="양쪽 모서리가 둥근 사각형 63">
            <a:extLst>
              <a:ext uri="{FF2B5EF4-FFF2-40B4-BE49-F238E27FC236}">
                <a16:creationId xmlns:a16="http://schemas.microsoft.com/office/drawing/2014/main" id="{ACC5B1B4-A519-418A-B791-C57251549DE1}"/>
              </a:ext>
            </a:extLst>
          </p:cNvPr>
          <p:cNvSpPr/>
          <p:nvPr/>
        </p:nvSpPr>
        <p:spPr>
          <a:xfrm>
            <a:off x="0" y="3866833"/>
            <a:ext cx="2102324" cy="2181926"/>
          </a:xfrm>
          <a:prstGeom prst="round2SameRect">
            <a:avLst>
              <a:gd name="adj1" fmla="val 9191"/>
              <a:gd name="adj2" fmla="val 0"/>
            </a:avLst>
          </a:prstGeom>
          <a:solidFill>
            <a:srgbClr val="FEDA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62000" endPos="23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9" name="양쪽 모서리가 둥근 사각형 64">
            <a:extLst>
              <a:ext uri="{FF2B5EF4-FFF2-40B4-BE49-F238E27FC236}">
                <a16:creationId xmlns:a16="http://schemas.microsoft.com/office/drawing/2014/main" id="{1AC4A415-9751-4A82-A150-658D68C97BA7}"/>
              </a:ext>
            </a:extLst>
          </p:cNvPr>
          <p:cNvSpPr/>
          <p:nvPr/>
        </p:nvSpPr>
        <p:spPr>
          <a:xfrm>
            <a:off x="295455" y="4356880"/>
            <a:ext cx="258841" cy="16918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EDA00"/>
          </a:solidFill>
          <a:ln>
            <a:noFill/>
          </a:ln>
          <a:effectLst>
            <a:innerShdw blurRad="330200">
              <a:prstClr val="black">
                <a:alpha val="22000"/>
              </a:prstClr>
            </a:innerShdw>
            <a:reflection stA="62000" endPos="23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0" name="양쪽 모서리가 둥근 사각형 65">
            <a:extLst>
              <a:ext uri="{FF2B5EF4-FFF2-40B4-BE49-F238E27FC236}">
                <a16:creationId xmlns:a16="http://schemas.microsoft.com/office/drawing/2014/main" id="{EB65B1AC-9F97-408B-819A-A3045A2BF099}"/>
              </a:ext>
            </a:extLst>
          </p:cNvPr>
          <p:cNvSpPr/>
          <p:nvPr/>
        </p:nvSpPr>
        <p:spPr>
          <a:xfrm>
            <a:off x="921960" y="4350085"/>
            <a:ext cx="258841" cy="1698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EDA00"/>
          </a:solidFill>
          <a:ln>
            <a:noFill/>
          </a:ln>
          <a:effectLst>
            <a:innerShdw blurRad="330200">
              <a:prstClr val="black">
                <a:alpha val="22000"/>
              </a:prstClr>
            </a:innerShdw>
            <a:reflection stA="62000" endPos="23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1" name="양쪽 모서리가 둥근 사각형 66">
            <a:extLst>
              <a:ext uri="{FF2B5EF4-FFF2-40B4-BE49-F238E27FC236}">
                <a16:creationId xmlns:a16="http://schemas.microsoft.com/office/drawing/2014/main" id="{DB42B5B6-1AD4-447C-80F6-EA24E38DDEAB}"/>
              </a:ext>
            </a:extLst>
          </p:cNvPr>
          <p:cNvSpPr/>
          <p:nvPr/>
        </p:nvSpPr>
        <p:spPr>
          <a:xfrm>
            <a:off x="1548466" y="4380091"/>
            <a:ext cx="258841" cy="16686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EDA00"/>
          </a:solidFill>
          <a:ln>
            <a:noFill/>
          </a:ln>
          <a:effectLst>
            <a:innerShdw blurRad="330200">
              <a:prstClr val="black">
                <a:alpha val="22000"/>
              </a:prstClr>
            </a:innerShdw>
            <a:reflection stA="62000" endPos="23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2" name="모서리가 둥근 직사각형 80">
            <a:extLst>
              <a:ext uri="{FF2B5EF4-FFF2-40B4-BE49-F238E27FC236}">
                <a16:creationId xmlns:a16="http://schemas.microsoft.com/office/drawing/2014/main" id="{6684682E-57AC-4FAE-A952-BDBE1A3154D9}"/>
              </a:ext>
            </a:extLst>
          </p:cNvPr>
          <p:cNvSpPr/>
          <p:nvPr/>
        </p:nvSpPr>
        <p:spPr>
          <a:xfrm>
            <a:off x="628418" y="10338"/>
            <a:ext cx="809169" cy="16285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A8996C8-EC17-45ED-B11A-A1690EEA4BAF}"/>
              </a:ext>
            </a:extLst>
          </p:cNvPr>
          <p:cNvSpPr/>
          <p:nvPr/>
        </p:nvSpPr>
        <p:spPr>
          <a:xfrm>
            <a:off x="-274984" y="587487"/>
            <a:ext cx="2596875" cy="38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GPS</a:t>
            </a:r>
            <a:r>
              <a:rPr lang="en-US" altLang="ko-KR" sz="1300" b="1" dirty="0">
                <a:solidFill>
                  <a:prstClr val="black">
                    <a:lumMod val="75000"/>
                    <a:lumOff val="2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ko-KR" altLang="en-US" sz="1300" b="1" dirty="0">
                <a:solidFill>
                  <a:prstClr val="black">
                    <a:lumMod val="75000"/>
                    <a:lumOff val="2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위치 추적</a:t>
            </a:r>
            <a:endParaRPr lang="en-US" altLang="ko-KR" sz="1300" b="1" dirty="0">
              <a:solidFill>
                <a:prstClr val="black">
                  <a:lumMod val="75000"/>
                  <a:lumOff val="25000"/>
                </a:prst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35BE688-2715-4A4C-9111-890B17FBD225}"/>
              </a:ext>
            </a:extLst>
          </p:cNvPr>
          <p:cNvSpPr/>
          <p:nvPr/>
        </p:nvSpPr>
        <p:spPr>
          <a:xfrm>
            <a:off x="-265982" y="1537954"/>
            <a:ext cx="2596875" cy="711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black">
                    <a:lumMod val="75000"/>
                    <a:lumOff val="2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액티브 </a:t>
            </a:r>
            <a:r>
              <a:rPr lang="ko-KR" altLang="en-US" sz="13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트래킹</a:t>
            </a:r>
            <a:endParaRPr lang="en-US" altLang="ko-KR" sz="1300" b="1" dirty="0">
              <a:solidFill>
                <a:prstClr val="black">
                  <a:lumMod val="75000"/>
                  <a:lumOff val="25000"/>
                </a:prst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BF192E6-50E8-449A-84FD-3B76D5E83A12}"/>
              </a:ext>
            </a:extLst>
          </p:cNvPr>
          <p:cNvSpPr/>
          <p:nvPr/>
        </p:nvSpPr>
        <p:spPr>
          <a:xfrm>
            <a:off x="-256009" y="1230585"/>
            <a:ext cx="2596875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black">
                    <a:lumMod val="75000"/>
                    <a:lumOff val="2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스마트 잠금장치</a:t>
            </a:r>
            <a:endParaRPr lang="en-US" altLang="ko-KR" sz="1300" b="1" dirty="0">
              <a:solidFill>
                <a:prstClr val="black">
                  <a:lumMod val="75000"/>
                  <a:lumOff val="25000"/>
                </a:prst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8FABB62-D318-40A7-9BE2-6D331E15454B}"/>
              </a:ext>
            </a:extLst>
          </p:cNvPr>
          <p:cNvGrpSpPr/>
          <p:nvPr/>
        </p:nvGrpSpPr>
        <p:grpSpPr>
          <a:xfrm>
            <a:off x="1728688" y="1070129"/>
            <a:ext cx="10073845" cy="2207713"/>
            <a:chOff x="4938135" y="4162522"/>
            <a:chExt cx="10073845" cy="2207713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377C2801-55A6-4DB0-BF45-5F1641FF8493}"/>
                </a:ext>
              </a:extLst>
            </p:cNvPr>
            <p:cNvCxnSpPr>
              <a:cxnSpLocks/>
            </p:cNvCxnSpPr>
            <p:nvPr/>
          </p:nvCxnSpPr>
          <p:spPr>
            <a:xfrm>
              <a:off x="4978821" y="4203285"/>
              <a:ext cx="1673073" cy="216694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9DE8AD4-8827-40DC-AFF2-25A3D0E306EF}"/>
                </a:ext>
              </a:extLst>
            </p:cNvPr>
            <p:cNvCxnSpPr>
              <a:cxnSpLocks/>
            </p:cNvCxnSpPr>
            <p:nvPr/>
          </p:nvCxnSpPr>
          <p:spPr>
            <a:xfrm>
              <a:off x="6651894" y="6370235"/>
              <a:ext cx="8360086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9A9608D0-A93F-4F9A-863B-D8C75339D2C7}"/>
                </a:ext>
              </a:extLst>
            </p:cNvPr>
            <p:cNvSpPr>
              <a:spLocks/>
            </p:cNvSpPr>
            <p:nvPr/>
          </p:nvSpPr>
          <p:spPr>
            <a:xfrm>
              <a:off x="4938135" y="4162522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95F165D-3873-4C88-9EAA-566FFDF899C1}"/>
              </a:ext>
            </a:extLst>
          </p:cNvPr>
          <p:cNvSpPr/>
          <p:nvPr/>
        </p:nvSpPr>
        <p:spPr>
          <a:xfrm>
            <a:off x="0" y="6381328"/>
            <a:ext cx="12191999" cy="25200"/>
          </a:xfrm>
          <a:prstGeom prst="rect">
            <a:avLst/>
          </a:prstGeom>
          <a:solidFill>
            <a:srgbClr val="00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srgbClr val="0AA274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2F9C899-63C0-487D-A948-D7BA6C3CF099}"/>
              </a:ext>
            </a:extLst>
          </p:cNvPr>
          <p:cNvSpPr/>
          <p:nvPr/>
        </p:nvSpPr>
        <p:spPr>
          <a:xfrm>
            <a:off x="-256009" y="904188"/>
            <a:ext cx="2596875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black">
                    <a:lumMod val="75000"/>
                    <a:lumOff val="2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분실 방지 서비스</a:t>
            </a:r>
            <a:endParaRPr lang="en-US" altLang="ko-KR" sz="1300" b="1" dirty="0">
              <a:solidFill>
                <a:prstClr val="black">
                  <a:lumMod val="75000"/>
                  <a:lumOff val="25000"/>
                </a:prst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21BA2F0D-D600-44F0-8411-94CDEEB735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266290" y="1472027"/>
            <a:ext cx="762000" cy="682676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81F2AE27-3071-4780-9F85-30198971602B}"/>
              </a:ext>
            </a:extLst>
          </p:cNvPr>
          <p:cNvGrpSpPr/>
          <p:nvPr/>
        </p:nvGrpSpPr>
        <p:grpSpPr>
          <a:xfrm>
            <a:off x="5996084" y="3429000"/>
            <a:ext cx="6676348" cy="3013457"/>
            <a:chOff x="5996084" y="3429000"/>
            <a:chExt cx="6676348" cy="301345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DF820A69-C587-4E3F-B91A-CB1D750734C5}"/>
                </a:ext>
              </a:extLst>
            </p:cNvPr>
            <p:cNvGrpSpPr/>
            <p:nvPr/>
          </p:nvGrpSpPr>
          <p:grpSpPr>
            <a:xfrm>
              <a:off x="5996084" y="3429000"/>
              <a:ext cx="6676348" cy="3013457"/>
              <a:chOff x="5996084" y="3429000"/>
              <a:chExt cx="6676348" cy="3013457"/>
            </a:xfrm>
          </p:grpSpPr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ADF06E9A-B66D-4781-91E9-93B595968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2949" y="4344118"/>
                <a:ext cx="1228725" cy="1362075"/>
              </a:xfrm>
              <a:prstGeom prst="rect">
                <a:avLst/>
              </a:prstGeom>
            </p:spPr>
          </p:pic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6DFE4659-206C-4572-9ADD-25FFB4E83045}"/>
                  </a:ext>
                </a:extLst>
              </p:cNvPr>
              <p:cNvSpPr/>
              <p:nvPr/>
            </p:nvSpPr>
            <p:spPr>
              <a:xfrm>
                <a:off x="5996084" y="3429000"/>
                <a:ext cx="6676348" cy="407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ko-KR" altLang="en-US" sz="1500" b="1" spc="-15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▶ </a:t>
                </a:r>
                <a:r>
                  <a:rPr lang="ko-KR" altLang="en-US" sz="1500" b="1" spc="-15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C00000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비콘</a:t>
                </a:r>
                <a:r>
                  <a:rPr lang="ko-KR" altLang="en-US" sz="1500" b="1" spc="-151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의</a:t>
                </a:r>
                <a:r>
                  <a:rPr lang="ko-KR" altLang="en-US" sz="1500" b="1" spc="-15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 </a:t>
                </a:r>
                <a:r>
                  <a:rPr lang="en-US" altLang="ko-KR" sz="1500" b="1" spc="-15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RSSI </a:t>
                </a:r>
                <a:r>
                  <a:rPr lang="ko-KR" altLang="en-US" sz="1500" b="1" spc="-15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값에 따라 거리를 인식하고 </a:t>
                </a:r>
                <a:r>
                  <a:rPr lang="en-US" altLang="ko-KR" sz="1500" b="1" spc="-15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BLE </a:t>
                </a:r>
                <a:r>
                  <a:rPr lang="ko-KR" altLang="en-US" sz="1500" b="1" spc="-15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통신을 이용해 서비스 제공</a:t>
                </a:r>
                <a:endParaRPr lang="en-US" altLang="ko-KR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</p:txBody>
          </p:sp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36B3A288-3CA8-42C0-9CDA-FB755B9745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30744" y="3646813"/>
                <a:ext cx="2096733" cy="2795644"/>
              </a:xfrm>
              <a:prstGeom prst="rect">
                <a:avLst/>
              </a:prstGeom>
            </p:spPr>
          </p:pic>
        </p:grp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0CCC3995-1747-43E3-B07C-E03CE137A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667312" y="4997848"/>
              <a:ext cx="671681" cy="671681"/>
            </a:xfrm>
            <a:prstGeom prst="rect">
              <a:avLst/>
            </a:prstGeom>
          </p:spPr>
        </p:pic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9EDE1B87-4935-478D-AAA0-3E54D38C4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266290" y="4656510"/>
            <a:ext cx="762000" cy="6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96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xit" presetSubtype="5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81481E-6 L 0.25638 0.3002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5" grpId="0"/>
      <p:bldP spid="91" grpId="0"/>
      <p:bldP spid="9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98BCCFB1-0565-499A-B038-F16597610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988" y="3652971"/>
            <a:ext cx="3522375" cy="252542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F43AE4D-B059-45DE-810F-C84AD2B26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130" y="981065"/>
            <a:ext cx="6381990" cy="1522975"/>
          </a:xfrm>
          <a:prstGeom prst="rect">
            <a:avLst/>
          </a:prstGeom>
        </p:spPr>
      </p:pic>
      <p:sp>
        <p:nvSpPr>
          <p:cNvPr id="43" name="모서리가 둥근 직사각형 61">
            <a:extLst>
              <a:ext uri="{FF2B5EF4-FFF2-40B4-BE49-F238E27FC236}">
                <a16:creationId xmlns:a16="http://schemas.microsoft.com/office/drawing/2014/main" id="{A43FB7BE-6DBA-4110-83BB-053B2EDE424B}"/>
              </a:ext>
            </a:extLst>
          </p:cNvPr>
          <p:cNvSpPr/>
          <p:nvPr/>
        </p:nvSpPr>
        <p:spPr>
          <a:xfrm>
            <a:off x="295455" y="114029"/>
            <a:ext cx="1475097" cy="4801654"/>
          </a:xfrm>
          <a:prstGeom prst="roundRect">
            <a:avLst>
              <a:gd name="adj" fmla="val 13758"/>
            </a:avLst>
          </a:prstGeom>
          <a:noFill/>
          <a:ln w="825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양쪽 모서리가 둥근 사각형 63">
            <a:extLst>
              <a:ext uri="{FF2B5EF4-FFF2-40B4-BE49-F238E27FC236}">
                <a16:creationId xmlns:a16="http://schemas.microsoft.com/office/drawing/2014/main" id="{2667BDD2-0C30-4501-8A96-C59FDA76C527}"/>
              </a:ext>
            </a:extLst>
          </p:cNvPr>
          <p:cNvSpPr/>
          <p:nvPr/>
        </p:nvSpPr>
        <p:spPr>
          <a:xfrm>
            <a:off x="0" y="3866833"/>
            <a:ext cx="2102324" cy="2181926"/>
          </a:xfrm>
          <a:prstGeom prst="round2SameRect">
            <a:avLst>
              <a:gd name="adj1" fmla="val 9191"/>
              <a:gd name="adj2" fmla="val 0"/>
            </a:avLst>
          </a:prstGeom>
          <a:solidFill>
            <a:srgbClr val="FEDA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62000" endPos="23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양쪽 모서리가 둥근 사각형 64">
            <a:extLst>
              <a:ext uri="{FF2B5EF4-FFF2-40B4-BE49-F238E27FC236}">
                <a16:creationId xmlns:a16="http://schemas.microsoft.com/office/drawing/2014/main" id="{C5869853-60FA-4412-8E33-3A7194770AE7}"/>
              </a:ext>
            </a:extLst>
          </p:cNvPr>
          <p:cNvSpPr/>
          <p:nvPr/>
        </p:nvSpPr>
        <p:spPr>
          <a:xfrm>
            <a:off x="295455" y="4356880"/>
            <a:ext cx="258841" cy="169187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EDA00"/>
          </a:solidFill>
          <a:ln>
            <a:noFill/>
          </a:ln>
          <a:effectLst>
            <a:innerShdw blurRad="330200">
              <a:prstClr val="black">
                <a:alpha val="22000"/>
              </a:prstClr>
            </a:innerShdw>
            <a:reflection stA="62000" endPos="23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양쪽 모서리가 둥근 사각형 65">
            <a:extLst>
              <a:ext uri="{FF2B5EF4-FFF2-40B4-BE49-F238E27FC236}">
                <a16:creationId xmlns:a16="http://schemas.microsoft.com/office/drawing/2014/main" id="{607CBE21-A0AE-4B59-80C2-B328C310B441}"/>
              </a:ext>
            </a:extLst>
          </p:cNvPr>
          <p:cNvSpPr/>
          <p:nvPr/>
        </p:nvSpPr>
        <p:spPr>
          <a:xfrm>
            <a:off x="921960" y="4350085"/>
            <a:ext cx="258841" cy="169867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EDA00"/>
          </a:solidFill>
          <a:ln>
            <a:noFill/>
          </a:ln>
          <a:effectLst>
            <a:innerShdw blurRad="330200">
              <a:prstClr val="black">
                <a:alpha val="22000"/>
              </a:prstClr>
            </a:innerShdw>
            <a:reflection stA="62000" endPos="23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양쪽 모서리가 둥근 사각형 66">
            <a:extLst>
              <a:ext uri="{FF2B5EF4-FFF2-40B4-BE49-F238E27FC236}">
                <a16:creationId xmlns:a16="http://schemas.microsoft.com/office/drawing/2014/main" id="{1DC5EB25-DF3E-48B2-840C-99148F9A9277}"/>
              </a:ext>
            </a:extLst>
          </p:cNvPr>
          <p:cNvSpPr/>
          <p:nvPr/>
        </p:nvSpPr>
        <p:spPr>
          <a:xfrm>
            <a:off x="1548466" y="4380091"/>
            <a:ext cx="258841" cy="16686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EDA00"/>
          </a:solidFill>
          <a:ln>
            <a:noFill/>
          </a:ln>
          <a:effectLst>
            <a:innerShdw blurRad="330200">
              <a:prstClr val="black">
                <a:alpha val="22000"/>
              </a:prstClr>
            </a:innerShdw>
            <a:reflection stA="62000" endPos="23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" name="모서리가 둥근 직사각형 80">
            <a:extLst>
              <a:ext uri="{FF2B5EF4-FFF2-40B4-BE49-F238E27FC236}">
                <a16:creationId xmlns:a16="http://schemas.microsoft.com/office/drawing/2014/main" id="{93D930E6-2172-4C7F-B566-CC59E6D3D0F1}"/>
              </a:ext>
            </a:extLst>
          </p:cNvPr>
          <p:cNvSpPr/>
          <p:nvPr/>
        </p:nvSpPr>
        <p:spPr>
          <a:xfrm>
            <a:off x="628418" y="10338"/>
            <a:ext cx="809169" cy="16285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A487679-E03A-49EB-9101-F8C33F4576A3}"/>
              </a:ext>
            </a:extLst>
          </p:cNvPr>
          <p:cNvSpPr/>
          <p:nvPr/>
        </p:nvSpPr>
        <p:spPr>
          <a:xfrm>
            <a:off x="-265982" y="1537954"/>
            <a:ext cx="2596875" cy="711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prstClr val="black">
                    <a:lumMod val="75000"/>
                    <a:lumOff val="2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액티브 </a:t>
            </a:r>
            <a:r>
              <a:rPr lang="ko-KR" altLang="en-US" sz="13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트래킹</a:t>
            </a:r>
            <a:endParaRPr lang="en-US" altLang="ko-KR" sz="1300" b="1" dirty="0">
              <a:solidFill>
                <a:prstClr val="black">
                  <a:lumMod val="75000"/>
                  <a:lumOff val="25000"/>
                </a:prst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4F9138B-6786-4D38-AE99-7E065BEFDC52}"/>
              </a:ext>
            </a:extLst>
          </p:cNvPr>
          <p:cNvGrpSpPr/>
          <p:nvPr/>
        </p:nvGrpSpPr>
        <p:grpSpPr>
          <a:xfrm>
            <a:off x="1677886" y="1718395"/>
            <a:ext cx="10085603" cy="1571290"/>
            <a:chOff x="4926377" y="4798945"/>
            <a:chExt cx="10085603" cy="1571290"/>
          </a:xfrm>
        </p:grpSpPr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9A19396B-8303-4BA9-9D64-21440BA3A510}"/>
                </a:ext>
              </a:extLst>
            </p:cNvPr>
            <p:cNvCxnSpPr>
              <a:cxnSpLocks/>
              <a:stCxn id="81" idx="5"/>
            </p:cNvCxnSpPr>
            <p:nvPr/>
          </p:nvCxnSpPr>
          <p:spPr>
            <a:xfrm>
              <a:off x="4987833" y="4860401"/>
              <a:ext cx="1664061" cy="15098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2780DF4-272D-4F0B-8A0B-560B5DAD289B}"/>
                </a:ext>
              </a:extLst>
            </p:cNvPr>
            <p:cNvCxnSpPr>
              <a:cxnSpLocks/>
            </p:cNvCxnSpPr>
            <p:nvPr/>
          </p:nvCxnSpPr>
          <p:spPr>
            <a:xfrm>
              <a:off x="6651894" y="6370235"/>
              <a:ext cx="8360086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0A0B699B-B917-4B42-872D-6F15F71649A4}"/>
                </a:ext>
              </a:extLst>
            </p:cNvPr>
            <p:cNvSpPr>
              <a:spLocks/>
            </p:cNvSpPr>
            <p:nvPr/>
          </p:nvSpPr>
          <p:spPr>
            <a:xfrm>
              <a:off x="4926377" y="4798945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4C528C4-B6A9-4D0D-B0E2-8CC0A6D9E1ED}"/>
              </a:ext>
            </a:extLst>
          </p:cNvPr>
          <p:cNvSpPr/>
          <p:nvPr/>
        </p:nvSpPr>
        <p:spPr>
          <a:xfrm>
            <a:off x="0" y="6381328"/>
            <a:ext cx="12191999" cy="25200"/>
          </a:xfrm>
          <a:prstGeom prst="rect">
            <a:avLst/>
          </a:prstGeom>
          <a:solidFill>
            <a:srgbClr val="00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>
              <a:solidFill>
                <a:srgbClr val="0AA274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76D4B3E6-1246-4AB0-B211-BA8C13FE4F11}"/>
              </a:ext>
            </a:extLst>
          </p:cNvPr>
          <p:cNvGrpSpPr/>
          <p:nvPr/>
        </p:nvGrpSpPr>
        <p:grpSpPr>
          <a:xfrm>
            <a:off x="5925047" y="208732"/>
            <a:ext cx="6676348" cy="2559340"/>
            <a:chOff x="5925047" y="208732"/>
            <a:chExt cx="6676348" cy="255934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BFA14B3-A234-4910-8227-6502B31DA68E}"/>
                </a:ext>
              </a:extLst>
            </p:cNvPr>
            <p:cNvSpPr/>
            <p:nvPr/>
          </p:nvSpPr>
          <p:spPr>
            <a:xfrm>
              <a:off x="5925047" y="208732"/>
              <a:ext cx="6676348" cy="40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▶ 핸들 안에 내장된 </a:t>
              </a: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카메라와 레이저 센서</a:t>
              </a: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를 이용한  </a:t>
              </a:r>
              <a:r>
                <a:rPr lang="ko-KR" altLang="en-US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대상 추적</a:t>
              </a:r>
              <a:endParaRPr lang="en-US" altLang="ko-KR" sz="1500" b="1" spc="-15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C00000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50A34A2C-0E03-444E-8CCD-27436470AE28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5811" y="958790"/>
              <a:ext cx="1800000" cy="18000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31C338A8-1B55-4B19-9BA7-2302330E07EB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465" y="968072"/>
              <a:ext cx="1800000" cy="18000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531AE9B-D6FD-4C1C-8F27-38B670F3826A}"/>
              </a:ext>
            </a:extLst>
          </p:cNvPr>
          <p:cNvGrpSpPr/>
          <p:nvPr/>
        </p:nvGrpSpPr>
        <p:grpSpPr>
          <a:xfrm>
            <a:off x="5996084" y="3429000"/>
            <a:ext cx="6676348" cy="2431134"/>
            <a:chOff x="5996084" y="3429000"/>
            <a:chExt cx="6676348" cy="2431134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EA048E6A-809D-48A4-B139-04ACAFD0D472}"/>
                </a:ext>
              </a:extLst>
            </p:cNvPr>
            <p:cNvGrpSpPr/>
            <p:nvPr/>
          </p:nvGrpSpPr>
          <p:grpSpPr>
            <a:xfrm>
              <a:off x="5996084" y="3429000"/>
              <a:ext cx="6676348" cy="2240529"/>
              <a:chOff x="5996084" y="3429000"/>
              <a:chExt cx="6676348" cy="2240529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9EC0DDA-A58F-45F8-82AA-3F9773EEBF4B}"/>
                  </a:ext>
                </a:extLst>
              </p:cNvPr>
              <p:cNvSpPr/>
              <p:nvPr/>
            </p:nvSpPr>
            <p:spPr>
              <a:xfrm>
                <a:off x="5996084" y="3429000"/>
                <a:ext cx="6676348" cy="407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ko-KR" altLang="en-US" sz="1500" b="1" spc="-15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▶ </a:t>
                </a:r>
                <a:r>
                  <a:rPr lang="ko-KR" altLang="en-US" sz="1500" b="1" spc="-15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C00000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색상 인식</a:t>
                </a:r>
                <a:r>
                  <a:rPr lang="ko-KR" altLang="en-US" sz="1500" b="1" spc="-15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과 </a:t>
                </a:r>
                <a:r>
                  <a:rPr lang="ko-KR" altLang="en-US" sz="1500" b="1" spc="-15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C00000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자이로스코프 센서</a:t>
                </a:r>
                <a:r>
                  <a:rPr lang="ko-KR" altLang="en-US" sz="1500" b="1" spc="-15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를</a:t>
                </a:r>
                <a:r>
                  <a:rPr lang="ko-KR" altLang="en-US" sz="1500" b="1" spc="-15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 이용한 </a:t>
                </a:r>
                <a:r>
                  <a:rPr lang="ko-KR" altLang="en-US" sz="1500" b="1" spc="-151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C00000"/>
                    </a:solidFill>
                    <a:latin typeface="다음_Regular" panose="02000603060000000000" pitchFamily="2" charset="-127"/>
                    <a:ea typeface="다음_Regular" panose="02000603060000000000" pitchFamily="2" charset="-127"/>
                    <a:cs typeface="Daum" charset="-127"/>
                  </a:rPr>
                  <a:t>대상 추적</a:t>
                </a:r>
                <a:endParaRPr lang="en-US" altLang="ko-KR" sz="1500" b="1" spc="-15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C00000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endParaRPr>
              </a:p>
            </p:txBody>
          </p:sp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7E168129-6C52-4499-A539-FABB425D6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6667312" y="4997848"/>
                <a:ext cx="671681" cy="671681"/>
              </a:xfrm>
              <a:prstGeom prst="rect">
                <a:avLst/>
              </a:prstGeom>
            </p:spPr>
          </p:pic>
        </p:grpSp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5B547182-44B9-4E6B-AA47-91F505D94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3837" y="4050432"/>
              <a:ext cx="1800000" cy="18000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59F71A5E-88DB-44C6-AE25-A30EFDF05AE0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465" y="4060134"/>
              <a:ext cx="1800000" cy="18000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48957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0.24049 0.2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18" y="10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FEA7C363-3616-4F56-B2F0-3756F37CFB2C}"/>
              </a:ext>
            </a:extLst>
          </p:cNvPr>
          <p:cNvGrpSpPr/>
          <p:nvPr/>
        </p:nvGrpSpPr>
        <p:grpSpPr>
          <a:xfrm>
            <a:off x="-1" y="5836023"/>
            <a:ext cx="12192001" cy="887507"/>
            <a:chOff x="0" y="5949280"/>
            <a:chExt cx="9906000" cy="707886"/>
          </a:xfrm>
          <a:gradFill flip="none" rotWithShape="1">
            <a:gsLst>
              <a:gs pos="0">
                <a:srgbClr val="7EB0DE"/>
              </a:gs>
              <a:gs pos="48000">
                <a:srgbClr val="81C1DB"/>
              </a:gs>
              <a:gs pos="100000">
                <a:srgbClr val="6CB8D6"/>
              </a:gs>
            </a:gsLst>
            <a:lin ang="2400000" scaled="0"/>
            <a:tileRect/>
          </a:gra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7E9C2AC-120C-4278-92BE-02DA0539F027}"/>
                </a:ext>
              </a:extLst>
            </p:cNvPr>
            <p:cNvSpPr/>
            <p:nvPr/>
          </p:nvSpPr>
          <p:spPr>
            <a:xfrm>
              <a:off x="0" y="5949280"/>
              <a:ext cx="9906000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78" name="이등변 삼각형 36">
              <a:extLst>
                <a:ext uri="{FF2B5EF4-FFF2-40B4-BE49-F238E27FC236}">
                  <a16:creationId xmlns:a16="http://schemas.microsoft.com/office/drawing/2014/main" id="{73566398-76A7-4E1B-A802-D235AE295CE2}"/>
                </a:ext>
              </a:extLst>
            </p:cNvPr>
            <p:cNvSpPr/>
            <p:nvPr/>
          </p:nvSpPr>
          <p:spPr>
            <a:xfrm flipH="1">
              <a:off x="0" y="6286033"/>
              <a:ext cx="1377557" cy="37113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79" name="이등변 삼각형 37">
              <a:extLst>
                <a:ext uri="{FF2B5EF4-FFF2-40B4-BE49-F238E27FC236}">
                  <a16:creationId xmlns:a16="http://schemas.microsoft.com/office/drawing/2014/main" id="{9ED92914-B29D-45DB-91C3-8EA2D6D811C3}"/>
                </a:ext>
              </a:extLst>
            </p:cNvPr>
            <p:cNvSpPr/>
            <p:nvPr/>
          </p:nvSpPr>
          <p:spPr>
            <a:xfrm flipH="1">
              <a:off x="0" y="6003293"/>
              <a:ext cx="1114830" cy="65387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81" name="이등변 삼각형 38">
              <a:extLst>
                <a:ext uri="{FF2B5EF4-FFF2-40B4-BE49-F238E27FC236}">
                  <a16:creationId xmlns:a16="http://schemas.microsoft.com/office/drawing/2014/main" id="{ED51F3EC-345F-46EC-8747-D1001CDB0D05}"/>
                </a:ext>
              </a:extLst>
            </p:cNvPr>
            <p:cNvSpPr/>
            <p:nvPr/>
          </p:nvSpPr>
          <p:spPr>
            <a:xfrm rot="10800000" flipH="1">
              <a:off x="8528443" y="5949280"/>
              <a:ext cx="1377557" cy="37113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83" name="이등변 삼각형 39">
              <a:extLst>
                <a:ext uri="{FF2B5EF4-FFF2-40B4-BE49-F238E27FC236}">
                  <a16:creationId xmlns:a16="http://schemas.microsoft.com/office/drawing/2014/main" id="{48A428A6-0AE6-4F3E-A544-D9142BC15830}"/>
                </a:ext>
              </a:extLst>
            </p:cNvPr>
            <p:cNvSpPr/>
            <p:nvPr/>
          </p:nvSpPr>
          <p:spPr>
            <a:xfrm rot="10800000" flipH="1">
              <a:off x="8791170" y="5949280"/>
              <a:ext cx="1114830" cy="65387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aum" charset="-127"/>
                <a:ea typeface="Daum" charset="-127"/>
                <a:cs typeface="Daum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B86378-05C1-406A-995E-371EEECF79EE}"/>
              </a:ext>
            </a:extLst>
          </p:cNvPr>
          <p:cNvSpPr/>
          <p:nvPr/>
        </p:nvSpPr>
        <p:spPr>
          <a:xfrm>
            <a:off x="1370308" y="5874871"/>
            <a:ext cx="10742809" cy="88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endParaRPr lang="en-US" altLang="ko-KR" b="1" spc="-15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장소의 제약 없이  편리하게 짐을 운반 가능</a:t>
            </a:r>
            <a:endParaRPr lang="en-US" altLang="ko-KR" b="1" spc="-15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165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D9EB840E-9C9B-40AE-ACD1-5C195F6F3DD3}"/>
              </a:ext>
            </a:extLst>
          </p:cNvPr>
          <p:cNvSpPr/>
          <p:nvPr/>
        </p:nvSpPr>
        <p:spPr>
          <a:xfrm flipV="1">
            <a:off x="0" y="1151436"/>
            <a:ext cx="12192000" cy="45720"/>
          </a:xfrm>
          <a:prstGeom prst="roundRect">
            <a:avLst/>
          </a:prstGeom>
          <a:solidFill>
            <a:srgbClr val="00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76C45B-1043-4071-9CA1-6A91FE89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834" y="2337864"/>
            <a:ext cx="8614618" cy="2956031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8C56B024-46BE-46F5-B3C4-3DEC4748385F}"/>
              </a:ext>
            </a:extLst>
          </p:cNvPr>
          <p:cNvSpPr/>
          <p:nvPr/>
        </p:nvSpPr>
        <p:spPr>
          <a:xfrm>
            <a:off x="2761361" y="6090569"/>
            <a:ext cx="933117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altLang="ko-KR" sz="24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165"/>
                </a:solidFill>
                <a:latin typeface="Daum" charset="-127"/>
                <a:ea typeface="Daum" charset="-127"/>
                <a:cs typeface="Daum" charset="-127"/>
              </a:rPr>
              <a:t> </a:t>
            </a:r>
            <a:endParaRPr lang="en-US" altLang="ko-KR" b="1" spc="-15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7173139-7D8B-4258-B9C4-22FDE036FA0E}"/>
              </a:ext>
            </a:extLst>
          </p:cNvPr>
          <p:cNvSpPr/>
          <p:nvPr/>
        </p:nvSpPr>
        <p:spPr>
          <a:xfrm>
            <a:off x="1372098" y="5730529"/>
            <a:ext cx="10742809" cy="596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ko-KR" altLang="en-US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기술을 </a:t>
            </a:r>
            <a:r>
              <a:rPr lang="ko-KR" altLang="en-US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165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 </a:t>
            </a:r>
            <a:r>
              <a:rPr lang="ko-KR" altLang="en-US" sz="24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165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캐리어에 적용</a:t>
            </a:r>
            <a:endParaRPr lang="en-US" altLang="ko-KR" sz="2400" b="1" spc="-15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165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7964375-06A4-4096-A5D1-8508925834B9}"/>
              </a:ext>
            </a:extLst>
          </p:cNvPr>
          <p:cNvGrpSpPr/>
          <p:nvPr/>
        </p:nvGrpSpPr>
        <p:grpSpPr>
          <a:xfrm>
            <a:off x="0" y="171945"/>
            <a:ext cx="1613614" cy="748925"/>
            <a:chOff x="-65677" y="200138"/>
            <a:chExt cx="1613614" cy="74892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2F578F-949C-4472-AF90-C04E4EAD8890}"/>
                </a:ext>
              </a:extLst>
            </p:cNvPr>
            <p:cNvSpPr txBox="1"/>
            <p:nvPr/>
          </p:nvSpPr>
          <p:spPr>
            <a:xfrm>
              <a:off x="454368" y="487398"/>
              <a:ext cx="10935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쓰임새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0C19A14-0449-4965-97E4-6D8BBDE00518}"/>
                </a:ext>
              </a:extLst>
            </p:cNvPr>
            <p:cNvGrpSpPr/>
            <p:nvPr/>
          </p:nvGrpSpPr>
          <p:grpSpPr>
            <a:xfrm>
              <a:off x="-65677" y="200138"/>
              <a:ext cx="551305" cy="660581"/>
              <a:chOff x="9455269" y="776302"/>
              <a:chExt cx="551305" cy="660581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3A81933-A015-4877-9757-69C1CCD82D92}"/>
                  </a:ext>
                </a:extLst>
              </p:cNvPr>
              <p:cNvSpPr/>
              <p:nvPr/>
            </p:nvSpPr>
            <p:spPr>
              <a:xfrm>
                <a:off x="9455269" y="776302"/>
                <a:ext cx="489812" cy="660581"/>
              </a:xfrm>
              <a:prstGeom prst="rect">
                <a:avLst/>
              </a:prstGeom>
              <a:solidFill>
                <a:srgbClr val="E598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0E65E5A-640A-4B5B-A2CF-5201CB797BCC}"/>
                  </a:ext>
                </a:extLst>
              </p:cNvPr>
              <p:cNvSpPr/>
              <p:nvPr/>
            </p:nvSpPr>
            <p:spPr>
              <a:xfrm>
                <a:off x="9516762" y="776302"/>
                <a:ext cx="489812" cy="660581"/>
              </a:xfrm>
              <a:prstGeom prst="rect">
                <a:avLst/>
              </a:prstGeom>
              <a:solidFill>
                <a:srgbClr val="6CB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70C362F-EF54-4E37-86F8-2D64E57A3555}"/>
              </a:ext>
            </a:extLst>
          </p:cNvPr>
          <p:cNvSpPr/>
          <p:nvPr/>
        </p:nvSpPr>
        <p:spPr>
          <a:xfrm>
            <a:off x="172583" y="378539"/>
            <a:ext cx="4427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BCDD87E6-C430-46DA-B3F9-D23F03831452}"/>
              </a:ext>
            </a:extLst>
          </p:cNvPr>
          <p:cNvSpPr/>
          <p:nvPr/>
        </p:nvSpPr>
        <p:spPr>
          <a:xfrm rot="5400000">
            <a:off x="61493" y="180906"/>
            <a:ext cx="489812" cy="489811"/>
          </a:xfrm>
          <a:prstGeom prst="triangle">
            <a:avLst/>
          </a:prstGeom>
          <a:solidFill>
            <a:srgbClr val="87C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7E9F2E1-5364-4030-8900-7C4C11E4FB9E}"/>
              </a:ext>
            </a:extLst>
          </p:cNvPr>
          <p:cNvSpPr/>
          <p:nvPr/>
        </p:nvSpPr>
        <p:spPr>
          <a:xfrm>
            <a:off x="0" y="171945"/>
            <a:ext cx="61493" cy="66058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BFB007-3518-40AA-B61E-D15ED671F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30" y="1400146"/>
            <a:ext cx="87344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398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FEA7C363-3616-4F56-B2F0-3756F37CFB2C}"/>
              </a:ext>
            </a:extLst>
          </p:cNvPr>
          <p:cNvGrpSpPr/>
          <p:nvPr/>
        </p:nvGrpSpPr>
        <p:grpSpPr>
          <a:xfrm>
            <a:off x="-1" y="5836023"/>
            <a:ext cx="12192001" cy="887507"/>
            <a:chOff x="0" y="5949280"/>
            <a:chExt cx="9906000" cy="707886"/>
          </a:xfrm>
          <a:gradFill flip="none" rotWithShape="1">
            <a:gsLst>
              <a:gs pos="0">
                <a:srgbClr val="7EB0DE"/>
              </a:gs>
              <a:gs pos="48000">
                <a:srgbClr val="81C1DB"/>
              </a:gs>
              <a:gs pos="100000">
                <a:srgbClr val="6CB8D6"/>
              </a:gs>
            </a:gsLst>
            <a:lin ang="2400000" scaled="0"/>
            <a:tileRect/>
          </a:gradFill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7E9C2AC-120C-4278-92BE-02DA0539F027}"/>
                </a:ext>
              </a:extLst>
            </p:cNvPr>
            <p:cNvSpPr/>
            <p:nvPr/>
          </p:nvSpPr>
          <p:spPr>
            <a:xfrm>
              <a:off x="0" y="5949280"/>
              <a:ext cx="9906000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78" name="이등변 삼각형 36">
              <a:extLst>
                <a:ext uri="{FF2B5EF4-FFF2-40B4-BE49-F238E27FC236}">
                  <a16:creationId xmlns:a16="http://schemas.microsoft.com/office/drawing/2014/main" id="{73566398-76A7-4E1B-A802-D235AE295CE2}"/>
                </a:ext>
              </a:extLst>
            </p:cNvPr>
            <p:cNvSpPr/>
            <p:nvPr/>
          </p:nvSpPr>
          <p:spPr>
            <a:xfrm flipH="1">
              <a:off x="0" y="6286033"/>
              <a:ext cx="1377557" cy="37113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79" name="이등변 삼각형 37">
              <a:extLst>
                <a:ext uri="{FF2B5EF4-FFF2-40B4-BE49-F238E27FC236}">
                  <a16:creationId xmlns:a16="http://schemas.microsoft.com/office/drawing/2014/main" id="{9ED92914-B29D-45DB-91C3-8EA2D6D811C3}"/>
                </a:ext>
              </a:extLst>
            </p:cNvPr>
            <p:cNvSpPr/>
            <p:nvPr/>
          </p:nvSpPr>
          <p:spPr>
            <a:xfrm flipH="1">
              <a:off x="0" y="6003293"/>
              <a:ext cx="1114830" cy="65387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81" name="이등변 삼각형 38">
              <a:extLst>
                <a:ext uri="{FF2B5EF4-FFF2-40B4-BE49-F238E27FC236}">
                  <a16:creationId xmlns:a16="http://schemas.microsoft.com/office/drawing/2014/main" id="{ED51F3EC-345F-46EC-8747-D1001CDB0D05}"/>
                </a:ext>
              </a:extLst>
            </p:cNvPr>
            <p:cNvSpPr/>
            <p:nvPr/>
          </p:nvSpPr>
          <p:spPr>
            <a:xfrm rot="10800000" flipH="1">
              <a:off x="8528443" y="5949280"/>
              <a:ext cx="1377557" cy="37113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83" name="이등변 삼각형 39">
              <a:extLst>
                <a:ext uri="{FF2B5EF4-FFF2-40B4-BE49-F238E27FC236}">
                  <a16:creationId xmlns:a16="http://schemas.microsoft.com/office/drawing/2014/main" id="{48A428A6-0AE6-4F3E-A544-D9142BC15830}"/>
                </a:ext>
              </a:extLst>
            </p:cNvPr>
            <p:cNvSpPr/>
            <p:nvPr/>
          </p:nvSpPr>
          <p:spPr>
            <a:xfrm rot="10800000" flipH="1">
              <a:off x="8791170" y="5949280"/>
              <a:ext cx="1114830" cy="653873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aum" charset="-127"/>
                <a:ea typeface="Daum" charset="-127"/>
                <a:cs typeface="Daum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F08EF6-8FA6-486F-BA7D-67B02DA12373}"/>
              </a:ext>
            </a:extLst>
          </p:cNvPr>
          <p:cNvSpPr/>
          <p:nvPr/>
        </p:nvSpPr>
        <p:spPr>
          <a:xfrm>
            <a:off x="1370308" y="5874871"/>
            <a:ext cx="10742809" cy="88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endParaRPr lang="en-US" altLang="ko-KR" b="1" spc="-15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제약된 장소인 마트나 공항 등에서 편리함 제공 </a:t>
            </a:r>
            <a:endParaRPr lang="en-US" altLang="ko-KR" b="1" spc="-15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165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B87732-65D8-4981-9B3A-F22D8BF22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30" y="1411563"/>
            <a:ext cx="8734425" cy="4151008"/>
          </a:xfrm>
          <a:prstGeom prst="rect">
            <a:avLst/>
          </a:prstGeom>
        </p:spPr>
      </p:pic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D9EB840E-9C9B-40AE-ACD1-5C195F6F3DD3}"/>
              </a:ext>
            </a:extLst>
          </p:cNvPr>
          <p:cNvSpPr/>
          <p:nvPr/>
        </p:nvSpPr>
        <p:spPr>
          <a:xfrm flipV="1">
            <a:off x="0" y="1151436"/>
            <a:ext cx="12192000" cy="45720"/>
          </a:xfrm>
          <a:prstGeom prst="roundRect">
            <a:avLst/>
          </a:prstGeom>
          <a:solidFill>
            <a:srgbClr val="00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C56B024-46BE-46F5-B3C4-3DEC4748385F}"/>
              </a:ext>
            </a:extLst>
          </p:cNvPr>
          <p:cNvSpPr/>
          <p:nvPr/>
        </p:nvSpPr>
        <p:spPr>
          <a:xfrm>
            <a:off x="2761361" y="6090569"/>
            <a:ext cx="933117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altLang="ko-KR" sz="24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165"/>
                </a:solidFill>
                <a:latin typeface="Daum" charset="-127"/>
                <a:ea typeface="Daum" charset="-127"/>
                <a:cs typeface="Daum" charset="-127"/>
              </a:rPr>
              <a:t> </a:t>
            </a:r>
            <a:endParaRPr lang="en-US" altLang="ko-KR" b="1" spc="-15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7173139-7D8B-4258-B9C4-22FDE036FA0E}"/>
              </a:ext>
            </a:extLst>
          </p:cNvPr>
          <p:cNvSpPr/>
          <p:nvPr/>
        </p:nvSpPr>
        <p:spPr>
          <a:xfrm>
            <a:off x="1372098" y="5730529"/>
            <a:ext cx="10742809" cy="596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ko-KR" altLang="en-US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기술을 </a:t>
            </a:r>
            <a:r>
              <a:rPr lang="ko-KR" altLang="en-US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165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 </a:t>
            </a:r>
            <a:r>
              <a:rPr lang="ko-KR" altLang="en-US" sz="2400" b="1" spc="-15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165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카트에 적용</a:t>
            </a:r>
            <a:endParaRPr lang="en-US" altLang="ko-KR" sz="2400" b="1" spc="-15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165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7964375-06A4-4096-A5D1-8508925834B9}"/>
              </a:ext>
            </a:extLst>
          </p:cNvPr>
          <p:cNvGrpSpPr/>
          <p:nvPr/>
        </p:nvGrpSpPr>
        <p:grpSpPr>
          <a:xfrm>
            <a:off x="0" y="171945"/>
            <a:ext cx="1613614" cy="748925"/>
            <a:chOff x="-65677" y="200138"/>
            <a:chExt cx="1613614" cy="74892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2F578F-949C-4472-AF90-C04E4EAD8890}"/>
                </a:ext>
              </a:extLst>
            </p:cNvPr>
            <p:cNvSpPr txBox="1"/>
            <p:nvPr/>
          </p:nvSpPr>
          <p:spPr>
            <a:xfrm>
              <a:off x="454368" y="487398"/>
              <a:ext cx="10935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다음_Regular" panose="02000603060000000000" pitchFamily="2" charset="-127"/>
                  <a:ea typeface="다음_Regular" panose="02000603060000000000" pitchFamily="2" charset="-127"/>
                  <a:cs typeface="Daum" charset="-127"/>
                </a:rPr>
                <a:t>쓰임새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0C19A14-0449-4965-97E4-6D8BBDE00518}"/>
                </a:ext>
              </a:extLst>
            </p:cNvPr>
            <p:cNvGrpSpPr/>
            <p:nvPr/>
          </p:nvGrpSpPr>
          <p:grpSpPr>
            <a:xfrm>
              <a:off x="-65677" y="200138"/>
              <a:ext cx="551305" cy="660581"/>
              <a:chOff x="9455269" y="776302"/>
              <a:chExt cx="551305" cy="660581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3A81933-A015-4877-9757-69C1CCD82D92}"/>
                  </a:ext>
                </a:extLst>
              </p:cNvPr>
              <p:cNvSpPr/>
              <p:nvPr/>
            </p:nvSpPr>
            <p:spPr>
              <a:xfrm>
                <a:off x="9455269" y="776302"/>
                <a:ext cx="489812" cy="660581"/>
              </a:xfrm>
              <a:prstGeom prst="rect">
                <a:avLst/>
              </a:prstGeom>
              <a:solidFill>
                <a:srgbClr val="E598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0E65E5A-640A-4B5B-A2CF-5201CB797BCC}"/>
                  </a:ext>
                </a:extLst>
              </p:cNvPr>
              <p:cNvSpPr/>
              <p:nvPr/>
            </p:nvSpPr>
            <p:spPr>
              <a:xfrm>
                <a:off x="9516762" y="776302"/>
                <a:ext cx="489812" cy="660581"/>
              </a:xfrm>
              <a:prstGeom prst="rect">
                <a:avLst/>
              </a:prstGeom>
              <a:solidFill>
                <a:srgbClr val="6CB8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Daum" charset="-127"/>
                  <a:ea typeface="Daum" charset="-127"/>
                  <a:cs typeface="Daum" charset="-127"/>
                </a:endParaRPr>
              </a:p>
            </p:txBody>
          </p:sp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70C362F-EF54-4E37-86F8-2D64E57A3555}"/>
              </a:ext>
            </a:extLst>
          </p:cNvPr>
          <p:cNvSpPr/>
          <p:nvPr/>
        </p:nvSpPr>
        <p:spPr>
          <a:xfrm>
            <a:off x="172583" y="378539"/>
            <a:ext cx="4427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BCDD87E6-C430-46DA-B3F9-D23F03831452}"/>
              </a:ext>
            </a:extLst>
          </p:cNvPr>
          <p:cNvSpPr/>
          <p:nvPr/>
        </p:nvSpPr>
        <p:spPr>
          <a:xfrm rot="5400000">
            <a:off x="61493" y="180906"/>
            <a:ext cx="489812" cy="489811"/>
          </a:xfrm>
          <a:prstGeom prst="triangle">
            <a:avLst/>
          </a:prstGeom>
          <a:solidFill>
            <a:srgbClr val="87C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7E9F2E1-5364-4030-8900-7C4C11E4FB9E}"/>
              </a:ext>
            </a:extLst>
          </p:cNvPr>
          <p:cNvSpPr/>
          <p:nvPr/>
        </p:nvSpPr>
        <p:spPr>
          <a:xfrm>
            <a:off x="0" y="171945"/>
            <a:ext cx="61493" cy="66058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237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6E60597-7DF6-4957-95AF-6BA7D623F540}"/>
              </a:ext>
            </a:extLst>
          </p:cNvPr>
          <p:cNvGrpSpPr/>
          <p:nvPr/>
        </p:nvGrpSpPr>
        <p:grpSpPr>
          <a:xfrm>
            <a:off x="0" y="171945"/>
            <a:ext cx="551305" cy="660581"/>
            <a:chOff x="9455269" y="776302"/>
            <a:chExt cx="551305" cy="66058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B3BC12F-E58E-4436-9487-9D4E4F7B8642}"/>
                </a:ext>
              </a:extLst>
            </p:cNvPr>
            <p:cNvSpPr/>
            <p:nvPr/>
          </p:nvSpPr>
          <p:spPr>
            <a:xfrm>
              <a:off x="9455269" y="776302"/>
              <a:ext cx="489812" cy="660581"/>
            </a:xfrm>
            <a:prstGeom prst="rect">
              <a:avLst/>
            </a:prstGeom>
            <a:solidFill>
              <a:srgbClr val="E598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807D893-61AE-4417-BEA1-F4E428919B04}"/>
                </a:ext>
              </a:extLst>
            </p:cNvPr>
            <p:cNvSpPr/>
            <p:nvPr/>
          </p:nvSpPr>
          <p:spPr>
            <a:xfrm>
              <a:off x="9516762" y="776302"/>
              <a:ext cx="489812" cy="660581"/>
            </a:xfrm>
            <a:prstGeom prst="rect">
              <a:avLst/>
            </a:prstGeom>
            <a:solidFill>
              <a:srgbClr val="6CB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Daum" charset="-127"/>
                <a:ea typeface="Daum" charset="-127"/>
                <a:cs typeface="Daum" charset="-127"/>
              </a:endParaRPr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BC598F64-2DD9-4A0F-926E-CDD602D73C3C}"/>
              </a:ext>
            </a:extLst>
          </p:cNvPr>
          <p:cNvSpPr/>
          <p:nvPr/>
        </p:nvSpPr>
        <p:spPr>
          <a:xfrm rot="5400000">
            <a:off x="61493" y="180906"/>
            <a:ext cx="489812" cy="489811"/>
          </a:xfrm>
          <a:prstGeom prst="triangle">
            <a:avLst/>
          </a:prstGeom>
          <a:solidFill>
            <a:srgbClr val="87C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5721EA-CE0D-4F8A-BB5E-BA0F18EF1501}"/>
              </a:ext>
            </a:extLst>
          </p:cNvPr>
          <p:cNvSpPr/>
          <p:nvPr/>
        </p:nvSpPr>
        <p:spPr>
          <a:xfrm>
            <a:off x="0" y="171945"/>
            <a:ext cx="61493" cy="66058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직사각형 1023"/>
          <p:cNvSpPr/>
          <p:nvPr/>
        </p:nvSpPr>
        <p:spPr>
          <a:xfrm>
            <a:off x="167203" y="313226"/>
            <a:ext cx="4491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다음_SemiBold" panose="02000700060000000000" pitchFamily="2" charset="-127"/>
                <a:ea typeface="다음_SemiBold" panose="02000700060000000000" pitchFamily="2" charset="-127"/>
                <a:cs typeface="Daum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다음_SemiBold" panose="02000700060000000000" pitchFamily="2" charset="-127"/>
              <a:ea typeface="다음_SemiBold" panose="02000700060000000000" pitchFamily="2" charset="-127"/>
              <a:cs typeface="Daum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831C2E-7171-4FE1-99D0-37C26B39CF96}"/>
              </a:ext>
            </a:extLst>
          </p:cNvPr>
          <p:cNvGrpSpPr/>
          <p:nvPr/>
        </p:nvGrpSpPr>
        <p:grpSpPr>
          <a:xfrm>
            <a:off x="6380850" y="2015336"/>
            <a:ext cx="3599627" cy="3620242"/>
            <a:chOff x="1416069" y="1837962"/>
            <a:chExt cx="3599627" cy="362024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D170F392-2D0D-4AAA-81D5-F1BE2BA7A98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16069" y="1837962"/>
              <a:ext cx="3599627" cy="3060000"/>
            </a:xfrm>
            <a:prstGeom prst="rect">
              <a:avLst/>
            </a:prstGeom>
            <a:ln w="127000" cap="sq">
              <a:solidFill>
                <a:srgbClr val="00B0F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EEBD82-B555-4900-91C3-8F0D7DED5E81}"/>
                </a:ext>
              </a:extLst>
            </p:cNvPr>
            <p:cNvSpPr txBox="1"/>
            <p:nvPr/>
          </p:nvSpPr>
          <p:spPr>
            <a:xfrm>
              <a:off x="1838020" y="4657373"/>
              <a:ext cx="2746104" cy="800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7287" tIns="53643" rIns="107287" bIns="53643" rtlCol="0">
              <a:spAutoFit/>
            </a:bodyPr>
            <a:lstStyle/>
            <a:p>
              <a:pPr algn="ctr">
                <a:spcBef>
                  <a:spcPts val="600"/>
                </a:spcBef>
              </a:pPr>
              <a:endParaRPr lang="ko-KR" altLang="en-US" sz="2000" b="1" spc="-150" dirty="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100000">
                      <a:schemeClr val="accent3">
                        <a:lumMod val="75000"/>
                      </a:scheme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spcBef>
                  <a:spcPts val="600"/>
                </a:spcBef>
              </a:pPr>
              <a:r>
                <a:rPr lang="en-US" altLang="ko-KR" sz="2000" b="1" spc="-1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Android Studio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114B338-62E6-4034-A59D-0EC66AD1E710}"/>
              </a:ext>
            </a:extLst>
          </p:cNvPr>
          <p:cNvSpPr txBox="1"/>
          <p:nvPr/>
        </p:nvSpPr>
        <p:spPr>
          <a:xfrm>
            <a:off x="520045" y="487398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다음_Regular" panose="02000603060000000000" pitchFamily="2" charset="-127"/>
                <a:ea typeface="다음_Regular" panose="02000603060000000000" pitchFamily="2" charset="-127"/>
                <a:cs typeface="Daum" charset="-127"/>
              </a:rPr>
              <a:t>개발환경</a:t>
            </a:r>
            <a:endParaRPr lang="en-US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다음_Regular" panose="02000603060000000000" pitchFamily="2" charset="-127"/>
              <a:ea typeface="다음_Regular" panose="02000603060000000000" pitchFamily="2" charset="-127"/>
              <a:cs typeface="Daum" charset="-127"/>
            </a:endParaRPr>
          </a:p>
        </p:txBody>
      </p:sp>
      <p:sp>
        <p:nvSpPr>
          <p:cNvPr id="27" name="모서리가 둥근 직사각형 34">
            <a:extLst>
              <a:ext uri="{FF2B5EF4-FFF2-40B4-BE49-F238E27FC236}">
                <a16:creationId xmlns:a16="http://schemas.microsoft.com/office/drawing/2014/main" id="{2E1EBE63-2671-4C2E-ACC9-B5FEAB114255}"/>
              </a:ext>
            </a:extLst>
          </p:cNvPr>
          <p:cNvSpPr/>
          <p:nvPr/>
        </p:nvSpPr>
        <p:spPr>
          <a:xfrm flipV="1">
            <a:off x="-1" y="6375935"/>
            <a:ext cx="12192000" cy="4572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4">
            <a:extLst>
              <a:ext uri="{FF2B5EF4-FFF2-40B4-BE49-F238E27FC236}">
                <a16:creationId xmlns:a16="http://schemas.microsoft.com/office/drawing/2014/main" id="{31D88EA1-11FC-4763-AB8C-C6EAEA39FA68}"/>
              </a:ext>
            </a:extLst>
          </p:cNvPr>
          <p:cNvSpPr/>
          <p:nvPr/>
        </p:nvSpPr>
        <p:spPr>
          <a:xfrm flipV="1">
            <a:off x="0" y="1151436"/>
            <a:ext cx="12192000" cy="45720"/>
          </a:xfrm>
          <a:prstGeom prst="roundRect">
            <a:avLst/>
          </a:prstGeom>
          <a:solidFill>
            <a:srgbClr val="00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281C08-76CA-40F7-A5A6-079E149961EF}"/>
              </a:ext>
            </a:extLst>
          </p:cNvPr>
          <p:cNvGrpSpPr/>
          <p:nvPr/>
        </p:nvGrpSpPr>
        <p:grpSpPr>
          <a:xfrm>
            <a:off x="1916767" y="2015336"/>
            <a:ext cx="3599627" cy="3620242"/>
            <a:chOff x="1416069" y="1837962"/>
            <a:chExt cx="3599627" cy="3620242"/>
          </a:xfrm>
        </p:grpSpPr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E293F798-AA9E-4D7B-998D-D8D4927B9EC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16069" y="1837962"/>
              <a:ext cx="3599627" cy="3060000"/>
            </a:xfrm>
            <a:prstGeom prst="rect">
              <a:avLst/>
            </a:prstGeom>
            <a:ln w="127000" cap="sq">
              <a:solidFill>
                <a:srgbClr val="00B0F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A6748C5-EF1F-4ECB-9323-21376124C27D}"/>
                </a:ext>
              </a:extLst>
            </p:cNvPr>
            <p:cNvSpPr txBox="1"/>
            <p:nvPr/>
          </p:nvSpPr>
          <p:spPr>
            <a:xfrm>
              <a:off x="1838020" y="4657373"/>
              <a:ext cx="2746104" cy="800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7287" tIns="53643" rIns="107287" bIns="53643" rtlCol="0">
              <a:spAutoFit/>
            </a:bodyPr>
            <a:lstStyle/>
            <a:p>
              <a:pPr algn="ctr">
                <a:spcBef>
                  <a:spcPts val="600"/>
                </a:spcBef>
              </a:pPr>
              <a:endParaRPr lang="ko-KR" altLang="en-US" sz="2000" b="1" spc="-150" dirty="0">
                <a:gradFill>
                  <a:gsLst>
                    <a:gs pos="0">
                      <a:schemeClr val="accent3">
                        <a:lumMod val="75000"/>
                      </a:schemeClr>
                    </a:gs>
                    <a:gs pos="100000">
                      <a:schemeClr val="accent3">
                        <a:lumMod val="75000"/>
                      </a:schemeClr>
                    </a:gs>
                  </a:gsLst>
                  <a:lin ang="162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spcBef>
                  <a:spcPts val="600"/>
                </a:spcBef>
              </a:pPr>
              <a:r>
                <a:rPr lang="en-US" altLang="ko-KR" sz="2000" b="1" spc="-15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 Raspberry 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41095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</TotalTime>
  <Words>577</Words>
  <Application>Microsoft Office PowerPoint</Application>
  <PresentationFormat>와이드스크린</PresentationFormat>
  <Paragraphs>192</Paragraphs>
  <Slides>28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08서울남산체 B</vt:lpstr>
      <vt:lpstr>Daum</vt:lpstr>
      <vt:lpstr>나눔바른고딕</vt:lpstr>
      <vt:lpstr>다음_Regular</vt:lpstr>
      <vt:lpstr>다음_SemiBold</vt:lpstr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구 종석</cp:lastModifiedBy>
  <cp:revision>191</cp:revision>
  <dcterms:created xsi:type="dcterms:W3CDTF">2017-06-09T06:00:25Z</dcterms:created>
  <dcterms:modified xsi:type="dcterms:W3CDTF">2019-07-16T02:30:18Z</dcterms:modified>
</cp:coreProperties>
</file>